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86"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7"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884" autoAdjust="0"/>
    <p:restoredTop sz="94660"/>
  </p:normalViewPr>
  <p:slideViewPr>
    <p:cSldViewPr snapToGrid="0">
      <p:cViewPr>
        <p:scale>
          <a:sx n="68" d="100"/>
          <a:sy n="68" d="100"/>
        </p:scale>
        <p:origin x="902" y="3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84AF28-0FAD-4AF9-8EA0-11DD31EA8B7E}" type="datetimeFigureOut">
              <a:rPr lang="en-US" smtClean="0"/>
              <a:t>7/22/2023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BF61-7799-4D0C-A05D-D659E7980D3C}" type="slidenum">
              <a:rPr lang="en-US" smtClean="0"/>
              <a:t>‹#›</a:t>
            </a:fld>
            <a:endParaRPr lang="en-US"/>
          </a:p>
        </p:txBody>
      </p:sp>
    </p:spTree>
    <p:extLst>
      <p:ext uri="{BB962C8B-B14F-4D97-AF65-F5344CB8AC3E}">
        <p14:creationId xmlns:p14="http://schemas.microsoft.com/office/powerpoint/2010/main" val="32473649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BF61-7799-4D0C-A05D-D659E7980D3C}" type="slidenum">
              <a:rPr lang="en-US" smtClean="0"/>
              <a:t>1</a:t>
            </a:fld>
            <a:endParaRPr lang="en-US"/>
          </a:p>
        </p:txBody>
      </p:sp>
    </p:spTree>
    <p:extLst>
      <p:ext uri="{BB962C8B-B14F-4D97-AF65-F5344CB8AC3E}">
        <p14:creationId xmlns:p14="http://schemas.microsoft.com/office/powerpoint/2010/main" val="42090304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20FC4AB-F020-4389-4867-90794FA03241}"/>
              </a:ext>
            </a:extLst>
          </p:cNvPr>
          <p:cNvSpPr/>
          <p:nvPr userDrawn="1"/>
        </p:nvSpPr>
        <p:spPr>
          <a:xfrm>
            <a:off x="66675" y="76200"/>
            <a:ext cx="12039600" cy="6686550"/>
          </a:xfrm>
          <a:prstGeom prst="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2">
            <a:extLst>
              <a:ext uri="{FF2B5EF4-FFF2-40B4-BE49-F238E27FC236}">
                <a16:creationId xmlns:a16="http://schemas.microsoft.com/office/drawing/2014/main" id="{AAE80DE9-4908-69FA-0775-D95C37D47E48}"/>
              </a:ext>
            </a:extLst>
          </p:cNvPr>
          <p:cNvSpPr>
            <a:spLocks noGrp="1"/>
          </p:cNvSpPr>
          <p:nvPr>
            <p:ph type="pic" sz="quarter" idx="10"/>
          </p:nvPr>
        </p:nvSpPr>
        <p:spPr>
          <a:xfrm>
            <a:off x="0" y="0"/>
            <a:ext cx="5913439" cy="6857999"/>
          </a:xfrm>
          <a:custGeom>
            <a:avLst/>
            <a:gdLst>
              <a:gd name="connsiteX0" fmla="*/ 0 w 5913439"/>
              <a:gd name="connsiteY0" fmla="*/ 0 h 6857999"/>
              <a:gd name="connsiteX1" fmla="*/ 5786218 w 5913439"/>
              <a:gd name="connsiteY1" fmla="*/ 0 h 6857999"/>
              <a:gd name="connsiteX2" fmla="*/ 5788155 w 5913439"/>
              <a:gd name="connsiteY2" fmla="*/ 805 h 6857999"/>
              <a:gd name="connsiteX3" fmla="*/ 5805219 w 5913439"/>
              <a:gd name="connsiteY3" fmla="*/ 8439 h 6857999"/>
              <a:gd name="connsiteX4" fmla="*/ 5822732 w 5913439"/>
              <a:gd name="connsiteY4" fmla="*/ 14726 h 6857999"/>
              <a:gd name="connsiteX5" fmla="*/ 5840245 w 5913439"/>
              <a:gd name="connsiteY5" fmla="*/ 20563 h 6857999"/>
              <a:gd name="connsiteX6" fmla="*/ 5848777 w 5913439"/>
              <a:gd name="connsiteY6" fmla="*/ 23258 h 6857999"/>
              <a:gd name="connsiteX7" fmla="*/ 5858206 w 5913439"/>
              <a:gd name="connsiteY7" fmla="*/ 25503 h 6857999"/>
              <a:gd name="connsiteX8" fmla="*/ 5866738 w 5913439"/>
              <a:gd name="connsiteY8" fmla="*/ 27299 h 6857999"/>
              <a:gd name="connsiteX9" fmla="*/ 5875719 w 5913439"/>
              <a:gd name="connsiteY9" fmla="*/ 28646 h 6857999"/>
              <a:gd name="connsiteX10" fmla="*/ 5885149 w 5913439"/>
              <a:gd name="connsiteY10" fmla="*/ 29993 h 6857999"/>
              <a:gd name="connsiteX11" fmla="*/ 5894130 w 5913439"/>
              <a:gd name="connsiteY11" fmla="*/ 30891 h 6857999"/>
              <a:gd name="connsiteX12" fmla="*/ 5896375 w 5913439"/>
              <a:gd name="connsiteY12" fmla="*/ 30891 h 6857999"/>
              <a:gd name="connsiteX13" fmla="*/ 5898621 w 5913439"/>
              <a:gd name="connsiteY13" fmla="*/ 31790 h 6857999"/>
              <a:gd name="connsiteX14" fmla="*/ 5900417 w 5913439"/>
              <a:gd name="connsiteY14" fmla="*/ 33137 h 6857999"/>
              <a:gd name="connsiteX15" fmla="*/ 5902662 w 5913439"/>
              <a:gd name="connsiteY15" fmla="*/ 34484 h 6857999"/>
              <a:gd name="connsiteX16" fmla="*/ 5906254 w 5913439"/>
              <a:gd name="connsiteY16" fmla="*/ 38076 h 6857999"/>
              <a:gd name="connsiteX17" fmla="*/ 5908949 w 5913439"/>
              <a:gd name="connsiteY17" fmla="*/ 42117 h 6857999"/>
              <a:gd name="connsiteX18" fmla="*/ 5910296 w 5913439"/>
              <a:gd name="connsiteY18" fmla="*/ 45261 h 6857999"/>
              <a:gd name="connsiteX19" fmla="*/ 5911643 w 5913439"/>
              <a:gd name="connsiteY19" fmla="*/ 49751 h 6857999"/>
              <a:gd name="connsiteX20" fmla="*/ 5912541 w 5913439"/>
              <a:gd name="connsiteY20" fmla="*/ 55589 h 6857999"/>
              <a:gd name="connsiteX21" fmla="*/ 5912990 w 5913439"/>
              <a:gd name="connsiteY21" fmla="*/ 61876 h 6857999"/>
              <a:gd name="connsiteX22" fmla="*/ 5913439 w 5913439"/>
              <a:gd name="connsiteY22" fmla="*/ 78490 h 6857999"/>
              <a:gd name="connsiteX23" fmla="*/ 5912990 w 5913439"/>
              <a:gd name="connsiteY23" fmla="*/ 98697 h 6857999"/>
              <a:gd name="connsiteX24" fmla="*/ 5912092 w 5913439"/>
              <a:gd name="connsiteY24" fmla="*/ 121598 h 6857999"/>
              <a:gd name="connsiteX25" fmla="*/ 5910296 w 5913439"/>
              <a:gd name="connsiteY25" fmla="*/ 146296 h 6857999"/>
              <a:gd name="connsiteX26" fmla="*/ 5907601 w 5913439"/>
              <a:gd name="connsiteY26" fmla="*/ 172790 h 6857999"/>
              <a:gd name="connsiteX27" fmla="*/ 5904907 w 5913439"/>
              <a:gd name="connsiteY27" fmla="*/ 199732 h 6857999"/>
              <a:gd name="connsiteX28" fmla="*/ 5901315 w 5913439"/>
              <a:gd name="connsiteY28" fmla="*/ 226226 h 6857999"/>
              <a:gd name="connsiteX29" fmla="*/ 5897273 w 5913439"/>
              <a:gd name="connsiteY29" fmla="*/ 252271 h 6857999"/>
              <a:gd name="connsiteX30" fmla="*/ 5892783 w 5913439"/>
              <a:gd name="connsiteY30" fmla="*/ 277417 h 6857999"/>
              <a:gd name="connsiteX31" fmla="*/ 5888742 w 5913439"/>
              <a:gd name="connsiteY31" fmla="*/ 299420 h 6857999"/>
              <a:gd name="connsiteX32" fmla="*/ 5884251 w 5913439"/>
              <a:gd name="connsiteY32" fmla="*/ 319178 h 6857999"/>
              <a:gd name="connsiteX33" fmla="*/ 5882006 w 5913439"/>
              <a:gd name="connsiteY33" fmla="*/ 327261 h 6857999"/>
              <a:gd name="connsiteX34" fmla="*/ 5879761 w 5913439"/>
              <a:gd name="connsiteY34" fmla="*/ 334895 h 6857999"/>
              <a:gd name="connsiteX35" fmla="*/ 5877515 w 5913439"/>
              <a:gd name="connsiteY35" fmla="*/ 341631 h 6857999"/>
              <a:gd name="connsiteX36" fmla="*/ 5875270 w 5913439"/>
              <a:gd name="connsiteY36" fmla="*/ 346570 h 6857999"/>
              <a:gd name="connsiteX37" fmla="*/ 5873025 w 5913439"/>
              <a:gd name="connsiteY37" fmla="*/ 350611 h 6857999"/>
              <a:gd name="connsiteX38" fmla="*/ 5871229 w 5913439"/>
              <a:gd name="connsiteY38" fmla="*/ 353306 h 6857999"/>
              <a:gd name="connsiteX39" fmla="*/ 5866289 w 5913439"/>
              <a:gd name="connsiteY39" fmla="*/ 356898 h 6857999"/>
              <a:gd name="connsiteX40" fmla="*/ 5861350 w 5913439"/>
              <a:gd name="connsiteY40" fmla="*/ 359592 h 6857999"/>
              <a:gd name="connsiteX41" fmla="*/ 5855512 w 5913439"/>
              <a:gd name="connsiteY41" fmla="*/ 362736 h 6857999"/>
              <a:gd name="connsiteX42" fmla="*/ 5849675 w 5913439"/>
              <a:gd name="connsiteY42" fmla="*/ 364981 h 6857999"/>
              <a:gd name="connsiteX43" fmla="*/ 5838448 w 5913439"/>
              <a:gd name="connsiteY43" fmla="*/ 369471 h 6857999"/>
              <a:gd name="connsiteX44" fmla="*/ 5826773 w 5913439"/>
              <a:gd name="connsiteY44" fmla="*/ 374411 h 6857999"/>
              <a:gd name="connsiteX45" fmla="*/ 5821834 w 5913439"/>
              <a:gd name="connsiteY45" fmla="*/ 378452 h 6857999"/>
              <a:gd name="connsiteX46" fmla="*/ 5816894 w 5913439"/>
              <a:gd name="connsiteY46" fmla="*/ 382045 h 6857999"/>
              <a:gd name="connsiteX47" fmla="*/ 5813751 w 5913439"/>
              <a:gd name="connsiteY47" fmla="*/ 385637 h 6857999"/>
              <a:gd name="connsiteX48" fmla="*/ 5810608 w 5913439"/>
              <a:gd name="connsiteY48" fmla="*/ 388780 h 6857999"/>
              <a:gd name="connsiteX49" fmla="*/ 5808812 w 5913439"/>
              <a:gd name="connsiteY49" fmla="*/ 391924 h 6857999"/>
              <a:gd name="connsiteX50" fmla="*/ 5807015 w 5913439"/>
              <a:gd name="connsiteY50" fmla="*/ 395067 h 6857999"/>
              <a:gd name="connsiteX51" fmla="*/ 5806117 w 5913439"/>
              <a:gd name="connsiteY51" fmla="*/ 397761 h 6857999"/>
              <a:gd name="connsiteX52" fmla="*/ 5805668 w 5913439"/>
              <a:gd name="connsiteY52" fmla="*/ 400905 h 6857999"/>
              <a:gd name="connsiteX53" fmla="*/ 5806117 w 5913439"/>
              <a:gd name="connsiteY53" fmla="*/ 403599 h 6857999"/>
              <a:gd name="connsiteX54" fmla="*/ 5806566 w 5913439"/>
              <a:gd name="connsiteY54" fmla="*/ 405844 h 6857999"/>
              <a:gd name="connsiteX55" fmla="*/ 5807464 w 5913439"/>
              <a:gd name="connsiteY55" fmla="*/ 408538 h 6857999"/>
              <a:gd name="connsiteX56" fmla="*/ 5808812 w 5913439"/>
              <a:gd name="connsiteY56" fmla="*/ 410784 h 6857999"/>
              <a:gd name="connsiteX57" fmla="*/ 5812404 w 5913439"/>
              <a:gd name="connsiteY57" fmla="*/ 416172 h 6857999"/>
              <a:gd name="connsiteX58" fmla="*/ 5816894 w 5913439"/>
              <a:gd name="connsiteY58" fmla="*/ 420662 h 6857999"/>
              <a:gd name="connsiteX59" fmla="*/ 5827671 w 5913439"/>
              <a:gd name="connsiteY59" fmla="*/ 430092 h 6857999"/>
              <a:gd name="connsiteX60" fmla="*/ 5832611 w 5913439"/>
              <a:gd name="connsiteY60" fmla="*/ 435032 h 6857999"/>
              <a:gd name="connsiteX61" fmla="*/ 5837101 w 5913439"/>
              <a:gd name="connsiteY61" fmla="*/ 439971 h 6857999"/>
              <a:gd name="connsiteX62" fmla="*/ 5838898 w 5913439"/>
              <a:gd name="connsiteY62" fmla="*/ 442666 h 6857999"/>
              <a:gd name="connsiteX63" fmla="*/ 5840694 w 5913439"/>
              <a:gd name="connsiteY63" fmla="*/ 445360 h 6857999"/>
              <a:gd name="connsiteX64" fmla="*/ 5842041 w 5913439"/>
              <a:gd name="connsiteY64" fmla="*/ 448054 h 6857999"/>
              <a:gd name="connsiteX65" fmla="*/ 5842939 w 5913439"/>
              <a:gd name="connsiteY65" fmla="*/ 451647 h 6857999"/>
              <a:gd name="connsiteX66" fmla="*/ 5843388 w 5913439"/>
              <a:gd name="connsiteY66" fmla="*/ 454790 h 6857999"/>
              <a:gd name="connsiteX67" fmla="*/ 5843388 w 5913439"/>
              <a:gd name="connsiteY67" fmla="*/ 457933 h 6857999"/>
              <a:gd name="connsiteX68" fmla="*/ 5842939 w 5913439"/>
              <a:gd name="connsiteY68" fmla="*/ 461526 h 6857999"/>
              <a:gd name="connsiteX69" fmla="*/ 5842041 w 5913439"/>
              <a:gd name="connsiteY69" fmla="*/ 465118 h 6857999"/>
              <a:gd name="connsiteX70" fmla="*/ 5834856 w 5913439"/>
              <a:gd name="connsiteY70" fmla="*/ 461526 h 6857999"/>
              <a:gd name="connsiteX71" fmla="*/ 5827671 w 5913439"/>
              <a:gd name="connsiteY71" fmla="*/ 459280 h 6857999"/>
              <a:gd name="connsiteX72" fmla="*/ 5821385 w 5913439"/>
              <a:gd name="connsiteY72" fmla="*/ 457933 h 6857999"/>
              <a:gd name="connsiteX73" fmla="*/ 5815098 w 5913439"/>
              <a:gd name="connsiteY73" fmla="*/ 457484 h 6857999"/>
              <a:gd name="connsiteX74" fmla="*/ 5809710 w 5913439"/>
              <a:gd name="connsiteY74" fmla="*/ 457933 h 6857999"/>
              <a:gd name="connsiteX75" fmla="*/ 5804321 w 5913439"/>
              <a:gd name="connsiteY75" fmla="*/ 459280 h 6857999"/>
              <a:gd name="connsiteX76" fmla="*/ 5799831 w 5913439"/>
              <a:gd name="connsiteY76" fmla="*/ 461076 h 6857999"/>
              <a:gd name="connsiteX77" fmla="*/ 5795340 w 5913439"/>
              <a:gd name="connsiteY77" fmla="*/ 463771 h 6857999"/>
              <a:gd name="connsiteX78" fmla="*/ 5790850 w 5913439"/>
              <a:gd name="connsiteY78" fmla="*/ 466914 h 6857999"/>
              <a:gd name="connsiteX79" fmla="*/ 5786808 w 5913439"/>
              <a:gd name="connsiteY79" fmla="*/ 470506 h 6857999"/>
              <a:gd name="connsiteX80" fmla="*/ 5782767 w 5913439"/>
              <a:gd name="connsiteY80" fmla="*/ 474548 h 6857999"/>
              <a:gd name="connsiteX81" fmla="*/ 5779175 w 5913439"/>
              <a:gd name="connsiteY81" fmla="*/ 479038 h 6857999"/>
              <a:gd name="connsiteX82" fmla="*/ 5772439 w 5913439"/>
              <a:gd name="connsiteY82" fmla="*/ 488917 h 6857999"/>
              <a:gd name="connsiteX83" fmla="*/ 5765703 w 5913439"/>
              <a:gd name="connsiteY83" fmla="*/ 499245 h 6857999"/>
              <a:gd name="connsiteX84" fmla="*/ 5758968 w 5913439"/>
              <a:gd name="connsiteY84" fmla="*/ 510023 h 6857999"/>
              <a:gd name="connsiteX85" fmla="*/ 5752232 w 5913439"/>
              <a:gd name="connsiteY85" fmla="*/ 519902 h 6857999"/>
              <a:gd name="connsiteX86" fmla="*/ 5748639 w 5913439"/>
              <a:gd name="connsiteY86" fmla="*/ 524841 h 6857999"/>
              <a:gd name="connsiteX87" fmla="*/ 5744149 w 5913439"/>
              <a:gd name="connsiteY87" fmla="*/ 529331 h 6857999"/>
              <a:gd name="connsiteX88" fmla="*/ 5740108 w 5913439"/>
              <a:gd name="connsiteY88" fmla="*/ 533373 h 6857999"/>
              <a:gd name="connsiteX89" fmla="*/ 5736066 w 5913439"/>
              <a:gd name="connsiteY89" fmla="*/ 536965 h 6857999"/>
              <a:gd name="connsiteX90" fmla="*/ 5731127 w 5913439"/>
              <a:gd name="connsiteY90" fmla="*/ 539659 h 6857999"/>
              <a:gd name="connsiteX91" fmla="*/ 5726187 w 5913439"/>
              <a:gd name="connsiteY91" fmla="*/ 542354 h 6857999"/>
              <a:gd name="connsiteX92" fmla="*/ 5721248 w 5913439"/>
              <a:gd name="connsiteY92" fmla="*/ 544150 h 6857999"/>
              <a:gd name="connsiteX93" fmla="*/ 5715410 w 5913439"/>
              <a:gd name="connsiteY93" fmla="*/ 545048 h 6857999"/>
              <a:gd name="connsiteX94" fmla="*/ 5709124 w 5913439"/>
              <a:gd name="connsiteY94" fmla="*/ 545497 h 6857999"/>
              <a:gd name="connsiteX95" fmla="*/ 5702388 w 5913439"/>
              <a:gd name="connsiteY95" fmla="*/ 545048 h 6857999"/>
              <a:gd name="connsiteX96" fmla="*/ 5695203 w 5913439"/>
              <a:gd name="connsiteY96" fmla="*/ 543701 h 6857999"/>
              <a:gd name="connsiteX97" fmla="*/ 5688018 w 5913439"/>
              <a:gd name="connsiteY97" fmla="*/ 541007 h 6857999"/>
              <a:gd name="connsiteX98" fmla="*/ 5659729 w 5913439"/>
              <a:gd name="connsiteY98" fmla="*/ 546844 h 6857999"/>
              <a:gd name="connsiteX99" fmla="*/ 5631888 w 5913439"/>
              <a:gd name="connsiteY99" fmla="*/ 551335 h 6857999"/>
              <a:gd name="connsiteX100" fmla="*/ 5604496 w 5913439"/>
              <a:gd name="connsiteY100" fmla="*/ 555825 h 6857999"/>
              <a:gd name="connsiteX101" fmla="*/ 5576206 w 5913439"/>
              <a:gd name="connsiteY101" fmla="*/ 559417 h 6857999"/>
              <a:gd name="connsiteX102" fmla="*/ 5548366 w 5913439"/>
              <a:gd name="connsiteY102" fmla="*/ 562112 h 6857999"/>
              <a:gd name="connsiteX103" fmla="*/ 5534445 w 5913439"/>
              <a:gd name="connsiteY103" fmla="*/ 563010 h 6857999"/>
              <a:gd name="connsiteX104" fmla="*/ 5520076 w 5913439"/>
              <a:gd name="connsiteY104" fmla="*/ 563459 h 6857999"/>
              <a:gd name="connsiteX105" fmla="*/ 5506155 w 5913439"/>
              <a:gd name="connsiteY105" fmla="*/ 563908 h 6857999"/>
              <a:gd name="connsiteX106" fmla="*/ 5491786 w 5913439"/>
              <a:gd name="connsiteY106" fmla="*/ 563908 h 6857999"/>
              <a:gd name="connsiteX107" fmla="*/ 5477417 w 5913439"/>
              <a:gd name="connsiteY107" fmla="*/ 563459 h 6857999"/>
              <a:gd name="connsiteX108" fmla="*/ 5463496 w 5913439"/>
              <a:gd name="connsiteY108" fmla="*/ 563010 h 6857999"/>
              <a:gd name="connsiteX109" fmla="*/ 5434308 w 5913439"/>
              <a:gd name="connsiteY109" fmla="*/ 566602 h 6857999"/>
              <a:gd name="connsiteX110" fmla="*/ 5405120 w 5913439"/>
              <a:gd name="connsiteY110" fmla="*/ 569746 h 6857999"/>
              <a:gd name="connsiteX111" fmla="*/ 5376381 w 5913439"/>
              <a:gd name="connsiteY111" fmla="*/ 572440 h 6857999"/>
              <a:gd name="connsiteX112" fmla="*/ 5347193 w 5913439"/>
              <a:gd name="connsiteY112" fmla="*/ 574236 h 6857999"/>
              <a:gd name="connsiteX113" fmla="*/ 5318006 w 5913439"/>
              <a:gd name="connsiteY113" fmla="*/ 576032 h 6857999"/>
              <a:gd name="connsiteX114" fmla="*/ 5288818 w 5913439"/>
              <a:gd name="connsiteY114" fmla="*/ 577379 h 6857999"/>
              <a:gd name="connsiteX115" fmla="*/ 5259630 w 5913439"/>
              <a:gd name="connsiteY115" fmla="*/ 577828 h 6857999"/>
              <a:gd name="connsiteX116" fmla="*/ 5230891 w 5913439"/>
              <a:gd name="connsiteY116" fmla="*/ 578726 h 6857999"/>
              <a:gd name="connsiteX117" fmla="*/ 5172515 w 5913439"/>
              <a:gd name="connsiteY117" fmla="*/ 579624 h 6857999"/>
              <a:gd name="connsiteX118" fmla="*/ 5113690 w 5913439"/>
              <a:gd name="connsiteY118" fmla="*/ 580074 h 6857999"/>
              <a:gd name="connsiteX119" fmla="*/ 5055763 w 5913439"/>
              <a:gd name="connsiteY119" fmla="*/ 580972 h 6857999"/>
              <a:gd name="connsiteX120" fmla="*/ 5026575 w 5913439"/>
              <a:gd name="connsiteY120" fmla="*/ 581870 h 6857999"/>
              <a:gd name="connsiteX121" fmla="*/ 4996938 w 5913439"/>
              <a:gd name="connsiteY121" fmla="*/ 583217 h 6857999"/>
              <a:gd name="connsiteX122" fmla="*/ 4399709 w 5913439"/>
              <a:gd name="connsiteY122" fmla="*/ 602077 h 6857999"/>
              <a:gd name="connsiteX123" fmla="*/ 4399260 w 5913439"/>
              <a:gd name="connsiteY123" fmla="*/ 622284 h 6857999"/>
              <a:gd name="connsiteX124" fmla="*/ 4438775 w 5913439"/>
              <a:gd name="connsiteY124" fmla="*/ 631265 h 6857999"/>
              <a:gd name="connsiteX125" fmla="*/ 4478740 w 5913439"/>
              <a:gd name="connsiteY125" fmla="*/ 640246 h 6857999"/>
              <a:gd name="connsiteX126" fmla="*/ 4518257 w 5913439"/>
              <a:gd name="connsiteY126" fmla="*/ 648328 h 6857999"/>
              <a:gd name="connsiteX127" fmla="*/ 4558221 w 5913439"/>
              <a:gd name="connsiteY127" fmla="*/ 656411 h 6857999"/>
              <a:gd name="connsiteX128" fmla="*/ 4717632 w 5913439"/>
              <a:gd name="connsiteY128" fmla="*/ 688293 h 6857999"/>
              <a:gd name="connsiteX129" fmla="*/ 4757597 w 5913439"/>
              <a:gd name="connsiteY129" fmla="*/ 696376 h 6857999"/>
              <a:gd name="connsiteX130" fmla="*/ 4797113 w 5913439"/>
              <a:gd name="connsiteY130" fmla="*/ 704459 h 6857999"/>
              <a:gd name="connsiteX131" fmla="*/ 4837078 w 5913439"/>
              <a:gd name="connsiteY131" fmla="*/ 713889 h 6857999"/>
              <a:gd name="connsiteX132" fmla="*/ 4876594 w 5913439"/>
              <a:gd name="connsiteY132" fmla="*/ 722870 h 6857999"/>
              <a:gd name="connsiteX133" fmla="*/ 4915661 w 5913439"/>
              <a:gd name="connsiteY133" fmla="*/ 732300 h 6857999"/>
              <a:gd name="connsiteX134" fmla="*/ 4955177 w 5913439"/>
              <a:gd name="connsiteY134" fmla="*/ 743077 h 6857999"/>
              <a:gd name="connsiteX135" fmla="*/ 4994244 w 5913439"/>
              <a:gd name="connsiteY135" fmla="*/ 754303 h 6857999"/>
              <a:gd name="connsiteX136" fmla="*/ 5033311 w 5913439"/>
              <a:gd name="connsiteY136" fmla="*/ 765978 h 6857999"/>
              <a:gd name="connsiteX137" fmla="*/ 5049926 w 5913439"/>
              <a:gd name="connsiteY137" fmla="*/ 764631 h 6857999"/>
              <a:gd name="connsiteX138" fmla="*/ 5065642 w 5913439"/>
              <a:gd name="connsiteY138" fmla="*/ 764182 h 6857999"/>
              <a:gd name="connsiteX139" fmla="*/ 5082257 w 5913439"/>
              <a:gd name="connsiteY139" fmla="*/ 764631 h 6857999"/>
              <a:gd name="connsiteX140" fmla="*/ 5097973 w 5913439"/>
              <a:gd name="connsiteY140" fmla="*/ 766427 h 6857999"/>
              <a:gd name="connsiteX141" fmla="*/ 5113690 w 5913439"/>
              <a:gd name="connsiteY141" fmla="*/ 768672 h 6857999"/>
              <a:gd name="connsiteX142" fmla="*/ 5129856 w 5913439"/>
              <a:gd name="connsiteY142" fmla="*/ 771816 h 6857999"/>
              <a:gd name="connsiteX143" fmla="*/ 5145572 w 5913439"/>
              <a:gd name="connsiteY143" fmla="*/ 776306 h 6857999"/>
              <a:gd name="connsiteX144" fmla="*/ 5161289 w 5913439"/>
              <a:gd name="connsiteY144" fmla="*/ 782593 h 6857999"/>
              <a:gd name="connsiteX145" fmla="*/ 5167126 w 5913439"/>
              <a:gd name="connsiteY145" fmla="*/ 782144 h 6857999"/>
              <a:gd name="connsiteX146" fmla="*/ 5172964 w 5913439"/>
              <a:gd name="connsiteY146" fmla="*/ 782144 h 6857999"/>
              <a:gd name="connsiteX147" fmla="*/ 5178353 w 5913439"/>
              <a:gd name="connsiteY147" fmla="*/ 782593 h 6857999"/>
              <a:gd name="connsiteX148" fmla="*/ 5184190 w 5913439"/>
              <a:gd name="connsiteY148" fmla="*/ 783042 h 6857999"/>
              <a:gd name="connsiteX149" fmla="*/ 5189579 w 5913439"/>
              <a:gd name="connsiteY149" fmla="*/ 784389 h 6857999"/>
              <a:gd name="connsiteX150" fmla="*/ 5194967 w 5913439"/>
              <a:gd name="connsiteY150" fmla="*/ 785736 h 6857999"/>
              <a:gd name="connsiteX151" fmla="*/ 5200356 w 5913439"/>
              <a:gd name="connsiteY151" fmla="*/ 787532 h 6857999"/>
              <a:gd name="connsiteX152" fmla="*/ 5205295 w 5913439"/>
              <a:gd name="connsiteY152" fmla="*/ 789329 h 6857999"/>
              <a:gd name="connsiteX153" fmla="*/ 5215174 w 5913439"/>
              <a:gd name="connsiteY153" fmla="*/ 793819 h 6857999"/>
              <a:gd name="connsiteX154" fmla="*/ 5224604 w 5913439"/>
              <a:gd name="connsiteY154" fmla="*/ 799207 h 6857999"/>
              <a:gd name="connsiteX155" fmla="*/ 5234483 w 5913439"/>
              <a:gd name="connsiteY155" fmla="*/ 805045 h 6857999"/>
              <a:gd name="connsiteX156" fmla="*/ 5243913 w 5913439"/>
              <a:gd name="connsiteY156" fmla="*/ 810883 h 6857999"/>
              <a:gd name="connsiteX157" fmla="*/ 5253343 w 5913439"/>
              <a:gd name="connsiteY157" fmla="*/ 817618 h 6857999"/>
              <a:gd name="connsiteX158" fmla="*/ 5263222 w 5913439"/>
              <a:gd name="connsiteY158" fmla="*/ 823456 h 6857999"/>
              <a:gd name="connsiteX159" fmla="*/ 5273101 w 5913439"/>
              <a:gd name="connsiteY159" fmla="*/ 828844 h 6857999"/>
              <a:gd name="connsiteX160" fmla="*/ 5283429 w 5913439"/>
              <a:gd name="connsiteY160" fmla="*/ 833784 h 6857999"/>
              <a:gd name="connsiteX161" fmla="*/ 5293757 w 5913439"/>
              <a:gd name="connsiteY161" fmla="*/ 837376 h 6857999"/>
              <a:gd name="connsiteX162" fmla="*/ 5299146 w 5913439"/>
              <a:gd name="connsiteY162" fmla="*/ 839173 h 6857999"/>
              <a:gd name="connsiteX163" fmla="*/ 5304983 w 5913439"/>
              <a:gd name="connsiteY163" fmla="*/ 840520 h 6857999"/>
              <a:gd name="connsiteX164" fmla="*/ 5310821 w 5913439"/>
              <a:gd name="connsiteY164" fmla="*/ 841418 h 6857999"/>
              <a:gd name="connsiteX165" fmla="*/ 5316209 w 5913439"/>
              <a:gd name="connsiteY165" fmla="*/ 842316 h 6857999"/>
              <a:gd name="connsiteX166" fmla="*/ 5322496 w 5913439"/>
              <a:gd name="connsiteY166" fmla="*/ 842316 h 6857999"/>
              <a:gd name="connsiteX167" fmla="*/ 5328334 w 5913439"/>
              <a:gd name="connsiteY167" fmla="*/ 842316 h 6857999"/>
              <a:gd name="connsiteX168" fmla="*/ 5333722 w 5913439"/>
              <a:gd name="connsiteY168" fmla="*/ 842316 h 6857999"/>
              <a:gd name="connsiteX169" fmla="*/ 5338213 w 5913439"/>
              <a:gd name="connsiteY169" fmla="*/ 843214 h 6857999"/>
              <a:gd name="connsiteX170" fmla="*/ 5342254 w 5913439"/>
              <a:gd name="connsiteY170" fmla="*/ 845010 h 6857999"/>
              <a:gd name="connsiteX171" fmla="*/ 5344948 w 5913439"/>
              <a:gd name="connsiteY171" fmla="*/ 847255 h 6857999"/>
              <a:gd name="connsiteX172" fmla="*/ 5347193 w 5913439"/>
              <a:gd name="connsiteY172" fmla="*/ 850399 h 6857999"/>
              <a:gd name="connsiteX173" fmla="*/ 5348092 w 5913439"/>
              <a:gd name="connsiteY173" fmla="*/ 853991 h 6857999"/>
              <a:gd name="connsiteX174" fmla="*/ 5348990 w 5913439"/>
              <a:gd name="connsiteY174" fmla="*/ 857583 h 6857999"/>
              <a:gd name="connsiteX175" fmla="*/ 5349439 w 5913439"/>
              <a:gd name="connsiteY175" fmla="*/ 862074 h 6857999"/>
              <a:gd name="connsiteX176" fmla="*/ 5348990 w 5913439"/>
              <a:gd name="connsiteY176" fmla="*/ 866564 h 6857999"/>
              <a:gd name="connsiteX177" fmla="*/ 5348990 w 5913439"/>
              <a:gd name="connsiteY177" fmla="*/ 871055 h 6857999"/>
              <a:gd name="connsiteX178" fmla="*/ 5347642 w 5913439"/>
              <a:gd name="connsiteY178" fmla="*/ 880485 h 6857999"/>
              <a:gd name="connsiteX179" fmla="*/ 5346295 w 5913439"/>
              <a:gd name="connsiteY179" fmla="*/ 890364 h 6857999"/>
              <a:gd name="connsiteX180" fmla="*/ 5345397 w 5913439"/>
              <a:gd name="connsiteY180" fmla="*/ 898895 h 6857999"/>
              <a:gd name="connsiteX181" fmla="*/ 5344948 w 5913439"/>
              <a:gd name="connsiteY181" fmla="*/ 955924 h 6857999"/>
              <a:gd name="connsiteX182" fmla="*/ 5344499 w 5913439"/>
              <a:gd name="connsiteY182" fmla="*/ 1013402 h 6857999"/>
              <a:gd name="connsiteX183" fmla="*/ 5344050 w 5913439"/>
              <a:gd name="connsiteY183" fmla="*/ 1128358 h 6857999"/>
              <a:gd name="connsiteX184" fmla="*/ 5356623 w 5913439"/>
              <a:gd name="connsiteY184" fmla="*/ 1125663 h 6857999"/>
              <a:gd name="connsiteX185" fmla="*/ 5362012 w 5913439"/>
              <a:gd name="connsiteY185" fmla="*/ 1125214 h 6857999"/>
              <a:gd name="connsiteX186" fmla="*/ 5366951 w 5913439"/>
              <a:gd name="connsiteY186" fmla="*/ 1124765 h 6857999"/>
              <a:gd name="connsiteX187" fmla="*/ 5370993 w 5913439"/>
              <a:gd name="connsiteY187" fmla="*/ 1124765 h 6857999"/>
              <a:gd name="connsiteX188" fmla="*/ 5375034 w 5913439"/>
              <a:gd name="connsiteY188" fmla="*/ 1124765 h 6857999"/>
              <a:gd name="connsiteX189" fmla="*/ 5378627 w 5913439"/>
              <a:gd name="connsiteY189" fmla="*/ 1125663 h 6857999"/>
              <a:gd name="connsiteX190" fmla="*/ 5381770 w 5913439"/>
              <a:gd name="connsiteY190" fmla="*/ 1126561 h 6857999"/>
              <a:gd name="connsiteX191" fmla="*/ 5384015 w 5913439"/>
              <a:gd name="connsiteY191" fmla="*/ 1127459 h 6857999"/>
              <a:gd name="connsiteX192" fmla="*/ 5386260 w 5913439"/>
              <a:gd name="connsiteY192" fmla="*/ 1129256 h 6857999"/>
              <a:gd name="connsiteX193" fmla="*/ 5388057 w 5913439"/>
              <a:gd name="connsiteY193" fmla="*/ 1130603 h 6857999"/>
              <a:gd name="connsiteX194" fmla="*/ 5389404 w 5913439"/>
              <a:gd name="connsiteY194" fmla="*/ 1132399 h 6857999"/>
              <a:gd name="connsiteX195" fmla="*/ 5390302 w 5913439"/>
              <a:gd name="connsiteY195" fmla="*/ 1134644 h 6857999"/>
              <a:gd name="connsiteX196" fmla="*/ 5391200 w 5913439"/>
              <a:gd name="connsiteY196" fmla="*/ 1136889 h 6857999"/>
              <a:gd name="connsiteX197" fmla="*/ 5391649 w 5913439"/>
              <a:gd name="connsiteY197" fmla="*/ 1139135 h 6857999"/>
              <a:gd name="connsiteX198" fmla="*/ 5392098 w 5913439"/>
              <a:gd name="connsiteY198" fmla="*/ 1141829 h 6857999"/>
              <a:gd name="connsiteX199" fmla="*/ 5392098 w 5913439"/>
              <a:gd name="connsiteY199" fmla="*/ 1147666 h 6857999"/>
              <a:gd name="connsiteX200" fmla="*/ 5391200 w 5913439"/>
              <a:gd name="connsiteY200" fmla="*/ 1153953 h 6857999"/>
              <a:gd name="connsiteX201" fmla="*/ 5389853 w 5913439"/>
              <a:gd name="connsiteY201" fmla="*/ 1160240 h 6857999"/>
              <a:gd name="connsiteX202" fmla="*/ 5388506 w 5913439"/>
              <a:gd name="connsiteY202" fmla="*/ 1166526 h 6857999"/>
              <a:gd name="connsiteX203" fmla="*/ 5385811 w 5913439"/>
              <a:gd name="connsiteY203" fmla="*/ 1179549 h 6857999"/>
              <a:gd name="connsiteX204" fmla="*/ 5384913 w 5913439"/>
              <a:gd name="connsiteY204" fmla="*/ 1185835 h 6857999"/>
              <a:gd name="connsiteX205" fmla="*/ 5384464 w 5913439"/>
              <a:gd name="connsiteY205" fmla="*/ 1191673 h 6857999"/>
              <a:gd name="connsiteX206" fmla="*/ 5385362 w 5913439"/>
              <a:gd name="connsiteY206" fmla="*/ 1207390 h 6857999"/>
              <a:gd name="connsiteX207" fmla="*/ 5387158 w 5913439"/>
              <a:gd name="connsiteY207" fmla="*/ 1223555 h 6857999"/>
              <a:gd name="connsiteX208" fmla="*/ 5389853 w 5913439"/>
              <a:gd name="connsiteY208" fmla="*/ 1239721 h 6857999"/>
              <a:gd name="connsiteX209" fmla="*/ 5392996 w 5913439"/>
              <a:gd name="connsiteY209" fmla="*/ 1255437 h 6857999"/>
              <a:gd name="connsiteX210" fmla="*/ 5398834 w 5913439"/>
              <a:gd name="connsiteY210" fmla="*/ 1287768 h 6857999"/>
              <a:gd name="connsiteX211" fmla="*/ 5401079 w 5913439"/>
              <a:gd name="connsiteY211" fmla="*/ 1303934 h 6857999"/>
              <a:gd name="connsiteX212" fmla="*/ 5402875 w 5913439"/>
              <a:gd name="connsiteY212" fmla="*/ 1320100 h 6857999"/>
              <a:gd name="connsiteX213" fmla="*/ 5403324 w 5913439"/>
              <a:gd name="connsiteY213" fmla="*/ 1327733 h 6857999"/>
              <a:gd name="connsiteX214" fmla="*/ 5403773 w 5913439"/>
              <a:gd name="connsiteY214" fmla="*/ 1336265 h 6857999"/>
              <a:gd name="connsiteX215" fmla="*/ 5403773 w 5913439"/>
              <a:gd name="connsiteY215" fmla="*/ 1343899 h 6857999"/>
              <a:gd name="connsiteX216" fmla="*/ 5403324 w 5913439"/>
              <a:gd name="connsiteY216" fmla="*/ 1351533 h 6857999"/>
              <a:gd name="connsiteX217" fmla="*/ 5402426 w 5913439"/>
              <a:gd name="connsiteY217" fmla="*/ 1359616 h 6857999"/>
              <a:gd name="connsiteX218" fmla="*/ 5401528 w 5913439"/>
              <a:gd name="connsiteY218" fmla="*/ 1367699 h 6857999"/>
              <a:gd name="connsiteX219" fmla="*/ 5399732 w 5913439"/>
              <a:gd name="connsiteY219" fmla="*/ 1375332 h 6857999"/>
              <a:gd name="connsiteX220" fmla="*/ 5397936 w 5913439"/>
              <a:gd name="connsiteY220" fmla="*/ 1382966 h 6857999"/>
              <a:gd name="connsiteX221" fmla="*/ 5395241 w 5913439"/>
              <a:gd name="connsiteY221" fmla="*/ 1390600 h 6857999"/>
              <a:gd name="connsiteX222" fmla="*/ 5392547 w 5913439"/>
              <a:gd name="connsiteY222" fmla="*/ 1398234 h 6857999"/>
              <a:gd name="connsiteX223" fmla="*/ 5388955 w 5913439"/>
              <a:gd name="connsiteY223" fmla="*/ 1405867 h 6857999"/>
              <a:gd name="connsiteX224" fmla="*/ 5384913 w 5913439"/>
              <a:gd name="connsiteY224" fmla="*/ 1413501 h 6857999"/>
              <a:gd name="connsiteX225" fmla="*/ 5379974 w 5913439"/>
              <a:gd name="connsiteY225" fmla="*/ 1421135 h 6857999"/>
              <a:gd name="connsiteX226" fmla="*/ 5374136 w 5913439"/>
              <a:gd name="connsiteY226" fmla="*/ 1428320 h 6857999"/>
              <a:gd name="connsiteX227" fmla="*/ 5368299 w 5913439"/>
              <a:gd name="connsiteY227" fmla="*/ 1435504 h 6857999"/>
              <a:gd name="connsiteX228" fmla="*/ 5361563 w 5913439"/>
              <a:gd name="connsiteY228" fmla="*/ 1443138 h 6857999"/>
              <a:gd name="connsiteX229" fmla="*/ 5335518 w 5913439"/>
              <a:gd name="connsiteY229" fmla="*/ 1475469 h 6857999"/>
              <a:gd name="connsiteX230" fmla="*/ 5339560 w 5913439"/>
              <a:gd name="connsiteY230" fmla="*/ 1484450 h 6857999"/>
              <a:gd name="connsiteX231" fmla="*/ 5342703 w 5913439"/>
              <a:gd name="connsiteY231" fmla="*/ 1493431 h 6857999"/>
              <a:gd name="connsiteX232" fmla="*/ 5344948 w 5913439"/>
              <a:gd name="connsiteY232" fmla="*/ 1501514 h 6857999"/>
              <a:gd name="connsiteX233" fmla="*/ 5346744 w 5913439"/>
              <a:gd name="connsiteY233" fmla="*/ 1510046 h 6857999"/>
              <a:gd name="connsiteX234" fmla="*/ 5347642 w 5913439"/>
              <a:gd name="connsiteY234" fmla="*/ 1518578 h 6857999"/>
              <a:gd name="connsiteX235" fmla="*/ 5348541 w 5913439"/>
              <a:gd name="connsiteY235" fmla="*/ 1526211 h 6857999"/>
              <a:gd name="connsiteX236" fmla="*/ 5348541 w 5913439"/>
              <a:gd name="connsiteY236" fmla="*/ 1533845 h 6857999"/>
              <a:gd name="connsiteX237" fmla="*/ 5348092 w 5913439"/>
              <a:gd name="connsiteY237" fmla="*/ 1541479 h 6857999"/>
              <a:gd name="connsiteX238" fmla="*/ 5347193 w 5913439"/>
              <a:gd name="connsiteY238" fmla="*/ 1548664 h 6857999"/>
              <a:gd name="connsiteX239" fmla="*/ 5345846 w 5913439"/>
              <a:gd name="connsiteY239" fmla="*/ 1556298 h 6857999"/>
              <a:gd name="connsiteX240" fmla="*/ 5344050 w 5913439"/>
              <a:gd name="connsiteY240" fmla="*/ 1563033 h 6857999"/>
              <a:gd name="connsiteX241" fmla="*/ 5341356 w 5913439"/>
              <a:gd name="connsiteY241" fmla="*/ 1569769 h 6857999"/>
              <a:gd name="connsiteX242" fmla="*/ 5337763 w 5913439"/>
              <a:gd name="connsiteY242" fmla="*/ 1576055 h 6857999"/>
              <a:gd name="connsiteX243" fmla="*/ 5334171 w 5913439"/>
              <a:gd name="connsiteY243" fmla="*/ 1581893 h 6857999"/>
              <a:gd name="connsiteX244" fmla="*/ 5330579 w 5913439"/>
              <a:gd name="connsiteY244" fmla="*/ 1588180 h 6857999"/>
              <a:gd name="connsiteX245" fmla="*/ 5326088 w 5913439"/>
              <a:gd name="connsiteY245" fmla="*/ 1594017 h 6857999"/>
              <a:gd name="connsiteX246" fmla="*/ 5321149 w 5913439"/>
              <a:gd name="connsiteY246" fmla="*/ 1598957 h 6857999"/>
              <a:gd name="connsiteX247" fmla="*/ 5315760 w 5913439"/>
              <a:gd name="connsiteY247" fmla="*/ 1603896 h 6857999"/>
              <a:gd name="connsiteX248" fmla="*/ 5309923 w 5913439"/>
              <a:gd name="connsiteY248" fmla="*/ 1608836 h 6857999"/>
              <a:gd name="connsiteX249" fmla="*/ 5303187 w 5913439"/>
              <a:gd name="connsiteY249" fmla="*/ 1612877 h 6857999"/>
              <a:gd name="connsiteX250" fmla="*/ 5296002 w 5913439"/>
              <a:gd name="connsiteY250" fmla="*/ 1616919 h 6857999"/>
              <a:gd name="connsiteX251" fmla="*/ 5288818 w 5913439"/>
              <a:gd name="connsiteY251" fmla="*/ 1620960 h 6857999"/>
              <a:gd name="connsiteX252" fmla="*/ 5281184 w 5913439"/>
              <a:gd name="connsiteY252" fmla="*/ 1624552 h 6857999"/>
              <a:gd name="connsiteX253" fmla="*/ 5273101 w 5913439"/>
              <a:gd name="connsiteY253" fmla="*/ 1627696 h 6857999"/>
              <a:gd name="connsiteX254" fmla="*/ 5264120 w 5913439"/>
              <a:gd name="connsiteY254" fmla="*/ 1630390 h 6857999"/>
              <a:gd name="connsiteX255" fmla="*/ 5255139 w 5913439"/>
              <a:gd name="connsiteY255" fmla="*/ 1632635 h 6857999"/>
              <a:gd name="connsiteX256" fmla="*/ 5246158 w 5913439"/>
              <a:gd name="connsiteY256" fmla="*/ 1634880 h 6857999"/>
              <a:gd name="connsiteX257" fmla="*/ 5236279 w 5913439"/>
              <a:gd name="connsiteY257" fmla="*/ 1636676 h 6857999"/>
              <a:gd name="connsiteX258" fmla="*/ 5225951 w 5913439"/>
              <a:gd name="connsiteY258" fmla="*/ 1637575 h 6857999"/>
              <a:gd name="connsiteX259" fmla="*/ 5215174 w 5913439"/>
              <a:gd name="connsiteY259" fmla="*/ 1638473 h 6857999"/>
              <a:gd name="connsiteX260" fmla="*/ 5204397 w 5913439"/>
              <a:gd name="connsiteY260" fmla="*/ 1638922 h 6857999"/>
              <a:gd name="connsiteX261" fmla="*/ 5193171 w 5913439"/>
              <a:gd name="connsiteY261" fmla="*/ 1638922 h 6857999"/>
              <a:gd name="connsiteX262" fmla="*/ 5183292 w 5913439"/>
              <a:gd name="connsiteY262" fmla="*/ 1641616 h 6857999"/>
              <a:gd name="connsiteX263" fmla="*/ 5173862 w 5913439"/>
              <a:gd name="connsiteY263" fmla="*/ 1644310 h 6857999"/>
              <a:gd name="connsiteX264" fmla="*/ 5163983 w 5913439"/>
              <a:gd name="connsiteY264" fmla="*/ 1646106 h 6857999"/>
              <a:gd name="connsiteX265" fmla="*/ 5154553 w 5913439"/>
              <a:gd name="connsiteY265" fmla="*/ 1647454 h 6857999"/>
              <a:gd name="connsiteX266" fmla="*/ 5144225 w 5913439"/>
              <a:gd name="connsiteY266" fmla="*/ 1647903 h 6857999"/>
              <a:gd name="connsiteX267" fmla="*/ 5134795 w 5913439"/>
              <a:gd name="connsiteY267" fmla="*/ 1647454 h 6857999"/>
              <a:gd name="connsiteX268" fmla="*/ 5129856 w 5913439"/>
              <a:gd name="connsiteY268" fmla="*/ 1647005 h 6857999"/>
              <a:gd name="connsiteX269" fmla="*/ 5124916 w 5913439"/>
              <a:gd name="connsiteY269" fmla="*/ 1646106 h 6857999"/>
              <a:gd name="connsiteX270" fmla="*/ 5119977 w 5913439"/>
              <a:gd name="connsiteY270" fmla="*/ 1644759 h 6857999"/>
              <a:gd name="connsiteX271" fmla="*/ 5114588 w 5913439"/>
              <a:gd name="connsiteY271" fmla="*/ 1643412 h 6857999"/>
              <a:gd name="connsiteX272" fmla="*/ 5104709 w 5913439"/>
              <a:gd name="connsiteY272" fmla="*/ 1647005 h 6857999"/>
              <a:gd name="connsiteX273" fmla="*/ 5094830 w 5913439"/>
              <a:gd name="connsiteY273" fmla="*/ 1650148 h 6857999"/>
              <a:gd name="connsiteX274" fmla="*/ 5084502 w 5913439"/>
              <a:gd name="connsiteY274" fmla="*/ 1651944 h 6857999"/>
              <a:gd name="connsiteX275" fmla="*/ 5079563 w 5913439"/>
              <a:gd name="connsiteY275" fmla="*/ 1652842 h 6857999"/>
              <a:gd name="connsiteX276" fmla="*/ 5074174 w 5913439"/>
              <a:gd name="connsiteY276" fmla="*/ 1653291 h 6857999"/>
              <a:gd name="connsiteX277" fmla="*/ 5069235 w 5913439"/>
              <a:gd name="connsiteY277" fmla="*/ 1653740 h 6857999"/>
              <a:gd name="connsiteX278" fmla="*/ 5063846 w 5913439"/>
              <a:gd name="connsiteY278" fmla="*/ 1653291 h 6857999"/>
              <a:gd name="connsiteX279" fmla="*/ 5058907 w 5913439"/>
              <a:gd name="connsiteY279" fmla="*/ 1652842 h 6857999"/>
              <a:gd name="connsiteX280" fmla="*/ 5053967 w 5913439"/>
              <a:gd name="connsiteY280" fmla="*/ 1652393 h 6857999"/>
              <a:gd name="connsiteX281" fmla="*/ 5049028 w 5913439"/>
              <a:gd name="connsiteY281" fmla="*/ 1651046 h 6857999"/>
              <a:gd name="connsiteX282" fmla="*/ 5043639 w 5913439"/>
              <a:gd name="connsiteY282" fmla="*/ 1649250 h 6857999"/>
              <a:gd name="connsiteX283" fmla="*/ 5038250 w 5913439"/>
              <a:gd name="connsiteY283" fmla="*/ 1647005 h 6857999"/>
              <a:gd name="connsiteX284" fmla="*/ 5033311 w 5913439"/>
              <a:gd name="connsiteY284" fmla="*/ 1644310 h 6857999"/>
              <a:gd name="connsiteX285" fmla="*/ 4911171 w 5913439"/>
              <a:gd name="connsiteY285" fmla="*/ 1665416 h 6857999"/>
              <a:gd name="connsiteX286" fmla="*/ 4911171 w 5913439"/>
              <a:gd name="connsiteY286" fmla="*/ 1675294 h 6857999"/>
              <a:gd name="connsiteX287" fmla="*/ 4910273 w 5913439"/>
              <a:gd name="connsiteY287" fmla="*/ 1685623 h 6857999"/>
              <a:gd name="connsiteX288" fmla="*/ 5237626 w 5913439"/>
              <a:gd name="connsiteY288" fmla="*/ 1766900 h 6857999"/>
              <a:gd name="connsiteX289" fmla="*/ 5264120 w 5913439"/>
              <a:gd name="connsiteY289" fmla="*/ 1774533 h 6857999"/>
              <a:gd name="connsiteX290" fmla="*/ 5291512 w 5913439"/>
              <a:gd name="connsiteY290" fmla="*/ 1781269 h 6857999"/>
              <a:gd name="connsiteX291" fmla="*/ 5345846 w 5913439"/>
              <a:gd name="connsiteY291" fmla="*/ 1794291 h 6857999"/>
              <a:gd name="connsiteX292" fmla="*/ 5399732 w 5913439"/>
              <a:gd name="connsiteY292" fmla="*/ 1806865 h 6857999"/>
              <a:gd name="connsiteX293" fmla="*/ 5454066 w 5913439"/>
              <a:gd name="connsiteY293" fmla="*/ 1820785 h 6857999"/>
              <a:gd name="connsiteX294" fmla="*/ 5480560 w 5913439"/>
              <a:gd name="connsiteY294" fmla="*/ 1827521 h 6857999"/>
              <a:gd name="connsiteX295" fmla="*/ 5507503 w 5913439"/>
              <a:gd name="connsiteY295" fmla="*/ 1835155 h 6857999"/>
              <a:gd name="connsiteX296" fmla="*/ 5534445 w 5913439"/>
              <a:gd name="connsiteY296" fmla="*/ 1843237 h 6857999"/>
              <a:gd name="connsiteX297" fmla="*/ 5560490 w 5913439"/>
              <a:gd name="connsiteY297" fmla="*/ 1852218 h 6857999"/>
              <a:gd name="connsiteX298" fmla="*/ 5586983 w 5913439"/>
              <a:gd name="connsiteY298" fmla="*/ 1861199 h 6857999"/>
              <a:gd name="connsiteX299" fmla="*/ 5613028 w 5913439"/>
              <a:gd name="connsiteY299" fmla="*/ 1871527 h 6857999"/>
              <a:gd name="connsiteX300" fmla="*/ 5639072 w 5913439"/>
              <a:gd name="connsiteY300" fmla="*/ 1882753 h 6857999"/>
              <a:gd name="connsiteX301" fmla="*/ 5664219 w 5913439"/>
              <a:gd name="connsiteY301" fmla="*/ 1894429 h 6857999"/>
              <a:gd name="connsiteX302" fmla="*/ 5676792 w 5913439"/>
              <a:gd name="connsiteY302" fmla="*/ 1897123 h 6857999"/>
              <a:gd name="connsiteX303" fmla="*/ 5688467 w 5913439"/>
              <a:gd name="connsiteY303" fmla="*/ 1900266 h 6857999"/>
              <a:gd name="connsiteX304" fmla="*/ 5699245 w 5913439"/>
              <a:gd name="connsiteY304" fmla="*/ 1903858 h 6857999"/>
              <a:gd name="connsiteX305" fmla="*/ 5710022 w 5913439"/>
              <a:gd name="connsiteY305" fmla="*/ 1907900 h 6857999"/>
              <a:gd name="connsiteX306" fmla="*/ 5719002 w 5913439"/>
              <a:gd name="connsiteY306" fmla="*/ 1912390 h 6857999"/>
              <a:gd name="connsiteX307" fmla="*/ 5727534 w 5913439"/>
              <a:gd name="connsiteY307" fmla="*/ 1917330 h 6857999"/>
              <a:gd name="connsiteX308" fmla="*/ 5731127 w 5913439"/>
              <a:gd name="connsiteY308" fmla="*/ 1920922 h 6857999"/>
              <a:gd name="connsiteX309" fmla="*/ 5734719 w 5913439"/>
              <a:gd name="connsiteY309" fmla="*/ 1924066 h 6857999"/>
              <a:gd name="connsiteX310" fmla="*/ 5738311 w 5913439"/>
              <a:gd name="connsiteY310" fmla="*/ 1927209 h 6857999"/>
              <a:gd name="connsiteX311" fmla="*/ 5741455 w 5913439"/>
              <a:gd name="connsiteY311" fmla="*/ 1930352 h 6857999"/>
              <a:gd name="connsiteX312" fmla="*/ 5744149 w 5913439"/>
              <a:gd name="connsiteY312" fmla="*/ 1933944 h 6857999"/>
              <a:gd name="connsiteX313" fmla="*/ 5746843 w 5913439"/>
              <a:gd name="connsiteY313" fmla="*/ 1937986 h 6857999"/>
              <a:gd name="connsiteX314" fmla="*/ 5749089 w 5913439"/>
              <a:gd name="connsiteY314" fmla="*/ 1941578 h 6857999"/>
              <a:gd name="connsiteX315" fmla="*/ 5751334 w 5913439"/>
              <a:gd name="connsiteY315" fmla="*/ 1946069 h 6857999"/>
              <a:gd name="connsiteX316" fmla="*/ 5752681 w 5913439"/>
              <a:gd name="connsiteY316" fmla="*/ 1950559 h 6857999"/>
              <a:gd name="connsiteX317" fmla="*/ 5754028 w 5913439"/>
              <a:gd name="connsiteY317" fmla="*/ 1955498 h 6857999"/>
              <a:gd name="connsiteX318" fmla="*/ 5755375 w 5913439"/>
              <a:gd name="connsiteY318" fmla="*/ 1960438 h 6857999"/>
              <a:gd name="connsiteX319" fmla="*/ 5755824 w 5913439"/>
              <a:gd name="connsiteY319" fmla="*/ 1965377 h 6857999"/>
              <a:gd name="connsiteX320" fmla="*/ 5756273 w 5913439"/>
              <a:gd name="connsiteY320" fmla="*/ 1970766 h 6857999"/>
              <a:gd name="connsiteX321" fmla="*/ 5756273 w 5913439"/>
              <a:gd name="connsiteY321" fmla="*/ 1976604 h 6857999"/>
              <a:gd name="connsiteX322" fmla="*/ 5755824 w 5913439"/>
              <a:gd name="connsiteY322" fmla="*/ 1982441 h 6857999"/>
              <a:gd name="connsiteX323" fmla="*/ 5755375 w 5913439"/>
              <a:gd name="connsiteY323" fmla="*/ 1988728 h 6857999"/>
              <a:gd name="connsiteX324" fmla="*/ 5754028 w 5913439"/>
              <a:gd name="connsiteY324" fmla="*/ 1995463 h 6857999"/>
              <a:gd name="connsiteX325" fmla="*/ 5752681 w 5913439"/>
              <a:gd name="connsiteY325" fmla="*/ 2002199 h 6857999"/>
              <a:gd name="connsiteX326" fmla="*/ 5750885 w 5913439"/>
              <a:gd name="connsiteY326" fmla="*/ 2009384 h 6857999"/>
              <a:gd name="connsiteX327" fmla="*/ 5748639 w 5913439"/>
              <a:gd name="connsiteY327" fmla="*/ 2016569 h 6857999"/>
              <a:gd name="connsiteX328" fmla="*/ 5747292 w 5913439"/>
              <a:gd name="connsiteY328" fmla="*/ 2022406 h 6857999"/>
              <a:gd name="connsiteX329" fmla="*/ 5745496 w 5913439"/>
              <a:gd name="connsiteY329" fmla="*/ 2027795 h 6857999"/>
              <a:gd name="connsiteX330" fmla="*/ 5744598 w 5913439"/>
              <a:gd name="connsiteY330" fmla="*/ 2034081 h 6857999"/>
              <a:gd name="connsiteX331" fmla="*/ 5744149 w 5913439"/>
              <a:gd name="connsiteY331" fmla="*/ 2039919 h 6857999"/>
              <a:gd name="connsiteX332" fmla="*/ 5743700 w 5913439"/>
              <a:gd name="connsiteY332" fmla="*/ 2052043 h 6857999"/>
              <a:gd name="connsiteX333" fmla="*/ 5743700 w 5913439"/>
              <a:gd name="connsiteY333" fmla="*/ 2064168 h 6857999"/>
              <a:gd name="connsiteX334" fmla="*/ 5745496 w 5913439"/>
              <a:gd name="connsiteY334" fmla="*/ 2089314 h 6857999"/>
              <a:gd name="connsiteX335" fmla="*/ 5745945 w 5913439"/>
              <a:gd name="connsiteY335" fmla="*/ 2102336 h 6857999"/>
              <a:gd name="connsiteX336" fmla="*/ 5746843 w 5913439"/>
              <a:gd name="connsiteY336" fmla="*/ 2114012 h 6857999"/>
              <a:gd name="connsiteX337" fmla="*/ 5749538 w 5913439"/>
              <a:gd name="connsiteY337" fmla="*/ 2128830 h 6857999"/>
              <a:gd name="connsiteX338" fmla="*/ 5751334 w 5913439"/>
              <a:gd name="connsiteY338" fmla="*/ 2143649 h 6857999"/>
              <a:gd name="connsiteX339" fmla="*/ 5751783 w 5913439"/>
              <a:gd name="connsiteY339" fmla="*/ 2157569 h 6857999"/>
              <a:gd name="connsiteX340" fmla="*/ 5751334 w 5913439"/>
              <a:gd name="connsiteY340" fmla="*/ 2171040 h 6857999"/>
              <a:gd name="connsiteX341" fmla="*/ 5749987 w 5913439"/>
              <a:gd name="connsiteY341" fmla="*/ 2184961 h 6857999"/>
              <a:gd name="connsiteX342" fmla="*/ 5747741 w 5913439"/>
              <a:gd name="connsiteY342" fmla="*/ 2197534 h 6857999"/>
              <a:gd name="connsiteX343" fmla="*/ 5743700 w 5913439"/>
              <a:gd name="connsiteY343" fmla="*/ 2209658 h 6857999"/>
              <a:gd name="connsiteX344" fmla="*/ 5739210 w 5913439"/>
              <a:gd name="connsiteY344" fmla="*/ 2222231 h 6857999"/>
              <a:gd name="connsiteX345" fmla="*/ 5733821 w 5913439"/>
              <a:gd name="connsiteY345" fmla="*/ 2233458 h 6857999"/>
              <a:gd name="connsiteX346" fmla="*/ 5727534 w 5913439"/>
              <a:gd name="connsiteY346" fmla="*/ 2244683 h 6857999"/>
              <a:gd name="connsiteX347" fmla="*/ 5720350 w 5913439"/>
              <a:gd name="connsiteY347" fmla="*/ 2255461 h 6857999"/>
              <a:gd name="connsiteX348" fmla="*/ 5712267 w 5913439"/>
              <a:gd name="connsiteY348" fmla="*/ 2265789 h 6857999"/>
              <a:gd name="connsiteX349" fmla="*/ 5702388 w 5913439"/>
              <a:gd name="connsiteY349" fmla="*/ 2275668 h 6857999"/>
              <a:gd name="connsiteX350" fmla="*/ 5692509 w 5913439"/>
              <a:gd name="connsiteY350" fmla="*/ 2285098 h 6857999"/>
              <a:gd name="connsiteX351" fmla="*/ 5681283 w 5913439"/>
              <a:gd name="connsiteY351" fmla="*/ 2294977 h 6857999"/>
              <a:gd name="connsiteX352" fmla="*/ 5668709 w 5913439"/>
              <a:gd name="connsiteY352" fmla="*/ 2303509 h 6857999"/>
              <a:gd name="connsiteX353" fmla="*/ 5677690 w 5913439"/>
              <a:gd name="connsiteY353" fmla="*/ 2309795 h 6857999"/>
              <a:gd name="connsiteX354" fmla="*/ 5686671 w 5913439"/>
              <a:gd name="connsiteY354" fmla="*/ 2316980 h 6857999"/>
              <a:gd name="connsiteX355" fmla="*/ 5695203 w 5913439"/>
              <a:gd name="connsiteY355" fmla="*/ 2325063 h 6857999"/>
              <a:gd name="connsiteX356" fmla="*/ 5698795 w 5913439"/>
              <a:gd name="connsiteY356" fmla="*/ 2328655 h 6857999"/>
              <a:gd name="connsiteX357" fmla="*/ 5701939 w 5913439"/>
              <a:gd name="connsiteY357" fmla="*/ 2332696 h 6857999"/>
              <a:gd name="connsiteX358" fmla="*/ 5705082 w 5913439"/>
              <a:gd name="connsiteY358" fmla="*/ 2336738 h 6857999"/>
              <a:gd name="connsiteX359" fmla="*/ 5706878 w 5913439"/>
              <a:gd name="connsiteY359" fmla="*/ 2340779 h 6857999"/>
              <a:gd name="connsiteX360" fmla="*/ 5708225 w 5913439"/>
              <a:gd name="connsiteY360" fmla="*/ 2344821 h 6857999"/>
              <a:gd name="connsiteX361" fmla="*/ 5708225 w 5913439"/>
              <a:gd name="connsiteY361" fmla="*/ 2348862 h 6857999"/>
              <a:gd name="connsiteX362" fmla="*/ 5708225 w 5913439"/>
              <a:gd name="connsiteY362" fmla="*/ 2351107 h 6857999"/>
              <a:gd name="connsiteX363" fmla="*/ 5707776 w 5913439"/>
              <a:gd name="connsiteY363" fmla="*/ 2352903 h 6857999"/>
              <a:gd name="connsiteX364" fmla="*/ 5706878 w 5913439"/>
              <a:gd name="connsiteY364" fmla="*/ 2354700 h 6857999"/>
              <a:gd name="connsiteX365" fmla="*/ 5705531 w 5913439"/>
              <a:gd name="connsiteY365" fmla="*/ 2356945 h 6857999"/>
              <a:gd name="connsiteX366" fmla="*/ 5704184 w 5913439"/>
              <a:gd name="connsiteY366" fmla="*/ 2359190 h 6857999"/>
              <a:gd name="connsiteX367" fmla="*/ 5702388 w 5913439"/>
              <a:gd name="connsiteY367" fmla="*/ 2360986 h 6857999"/>
              <a:gd name="connsiteX368" fmla="*/ 5697897 w 5913439"/>
              <a:gd name="connsiteY368" fmla="*/ 2364579 h 6857999"/>
              <a:gd name="connsiteX369" fmla="*/ 5693407 w 5913439"/>
              <a:gd name="connsiteY369" fmla="*/ 2368171 h 6857999"/>
              <a:gd name="connsiteX370" fmla="*/ 5688467 w 5913439"/>
              <a:gd name="connsiteY370" fmla="*/ 2371763 h 6857999"/>
              <a:gd name="connsiteX371" fmla="*/ 5679487 w 5913439"/>
              <a:gd name="connsiteY371" fmla="*/ 2379846 h 6857999"/>
              <a:gd name="connsiteX372" fmla="*/ 5670506 w 5913439"/>
              <a:gd name="connsiteY372" fmla="*/ 2388827 h 6857999"/>
              <a:gd name="connsiteX373" fmla="*/ 5661974 w 5913439"/>
              <a:gd name="connsiteY373" fmla="*/ 2398706 h 6857999"/>
              <a:gd name="connsiteX374" fmla="*/ 5644461 w 5913439"/>
              <a:gd name="connsiteY374" fmla="*/ 2417566 h 6857999"/>
              <a:gd name="connsiteX375" fmla="*/ 5635031 w 5913439"/>
              <a:gd name="connsiteY375" fmla="*/ 2426996 h 6857999"/>
              <a:gd name="connsiteX376" fmla="*/ 5626050 w 5913439"/>
              <a:gd name="connsiteY376" fmla="*/ 2435528 h 6857999"/>
              <a:gd name="connsiteX377" fmla="*/ 5621111 w 5913439"/>
              <a:gd name="connsiteY377" fmla="*/ 2439569 h 6857999"/>
              <a:gd name="connsiteX378" fmla="*/ 5616171 w 5913439"/>
              <a:gd name="connsiteY378" fmla="*/ 2443161 h 6857999"/>
              <a:gd name="connsiteX379" fmla="*/ 5611232 w 5913439"/>
              <a:gd name="connsiteY379" fmla="*/ 2446305 h 6857999"/>
              <a:gd name="connsiteX380" fmla="*/ 5605843 w 5913439"/>
              <a:gd name="connsiteY380" fmla="*/ 2448999 h 6857999"/>
              <a:gd name="connsiteX381" fmla="*/ 5600455 w 5913439"/>
              <a:gd name="connsiteY381" fmla="*/ 2451693 h 6857999"/>
              <a:gd name="connsiteX382" fmla="*/ 5594617 w 5913439"/>
              <a:gd name="connsiteY382" fmla="*/ 2453489 h 6857999"/>
              <a:gd name="connsiteX383" fmla="*/ 5588779 w 5913439"/>
              <a:gd name="connsiteY383" fmla="*/ 2455286 h 6857999"/>
              <a:gd name="connsiteX384" fmla="*/ 5582942 w 5913439"/>
              <a:gd name="connsiteY384" fmla="*/ 2456633 h 6857999"/>
              <a:gd name="connsiteX385" fmla="*/ 5576655 w 5913439"/>
              <a:gd name="connsiteY385" fmla="*/ 2457082 h 6857999"/>
              <a:gd name="connsiteX386" fmla="*/ 5570369 w 5913439"/>
              <a:gd name="connsiteY386" fmla="*/ 2457082 h 6857999"/>
              <a:gd name="connsiteX387" fmla="*/ 5563633 w 5913439"/>
              <a:gd name="connsiteY387" fmla="*/ 2456633 h 6857999"/>
              <a:gd name="connsiteX388" fmla="*/ 5555999 w 5913439"/>
              <a:gd name="connsiteY388" fmla="*/ 2455286 h 6857999"/>
              <a:gd name="connsiteX389" fmla="*/ 5548815 w 5913439"/>
              <a:gd name="connsiteY389" fmla="*/ 2453489 h 6857999"/>
              <a:gd name="connsiteX390" fmla="*/ 5541181 w 5913439"/>
              <a:gd name="connsiteY390" fmla="*/ 2450795 h 6857999"/>
              <a:gd name="connsiteX391" fmla="*/ 5533547 w 5913439"/>
              <a:gd name="connsiteY391" fmla="*/ 2447652 h 6857999"/>
              <a:gd name="connsiteX392" fmla="*/ 5525464 w 5913439"/>
              <a:gd name="connsiteY392" fmla="*/ 2443611 h 6857999"/>
              <a:gd name="connsiteX393" fmla="*/ 5517382 w 5913439"/>
              <a:gd name="connsiteY393" fmla="*/ 2447203 h 6857999"/>
              <a:gd name="connsiteX394" fmla="*/ 5510197 w 5913439"/>
              <a:gd name="connsiteY394" fmla="*/ 2450346 h 6857999"/>
              <a:gd name="connsiteX395" fmla="*/ 5503012 w 5913439"/>
              <a:gd name="connsiteY395" fmla="*/ 2453489 h 6857999"/>
              <a:gd name="connsiteX396" fmla="*/ 5495827 w 5913439"/>
              <a:gd name="connsiteY396" fmla="*/ 2456184 h 6857999"/>
              <a:gd name="connsiteX397" fmla="*/ 5480111 w 5913439"/>
              <a:gd name="connsiteY397" fmla="*/ 2460674 h 6857999"/>
              <a:gd name="connsiteX398" fmla="*/ 5465292 w 5913439"/>
              <a:gd name="connsiteY398" fmla="*/ 2464716 h 6857999"/>
              <a:gd name="connsiteX399" fmla="*/ 5449576 w 5913439"/>
              <a:gd name="connsiteY399" fmla="*/ 2467410 h 6857999"/>
              <a:gd name="connsiteX400" fmla="*/ 5434308 w 5913439"/>
              <a:gd name="connsiteY400" fmla="*/ 2470553 h 6857999"/>
              <a:gd name="connsiteX401" fmla="*/ 5419041 w 5913439"/>
              <a:gd name="connsiteY401" fmla="*/ 2471901 h 6857999"/>
              <a:gd name="connsiteX402" fmla="*/ 5403324 w 5913439"/>
              <a:gd name="connsiteY402" fmla="*/ 2473248 h 6857999"/>
              <a:gd name="connsiteX403" fmla="*/ 5371891 w 5913439"/>
              <a:gd name="connsiteY403" fmla="*/ 2475044 h 6857999"/>
              <a:gd name="connsiteX404" fmla="*/ 5341356 w 5913439"/>
              <a:gd name="connsiteY404" fmla="*/ 2476840 h 6857999"/>
              <a:gd name="connsiteX405" fmla="*/ 5325190 w 5913439"/>
              <a:gd name="connsiteY405" fmla="*/ 2477738 h 6857999"/>
              <a:gd name="connsiteX406" fmla="*/ 5309923 w 5913439"/>
              <a:gd name="connsiteY406" fmla="*/ 2478636 h 6857999"/>
              <a:gd name="connsiteX407" fmla="*/ 5294206 w 5913439"/>
              <a:gd name="connsiteY407" fmla="*/ 2479983 h 6857999"/>
              <a:gd name="connsiteX408" fmla="*/ 5278939 w 5913439"/>
              <a:gd name="connsiteY408" fmla="*/ 2482228 h 6857999"/>
              <a:gd name="connsiteX409" fmla="*/ 5275346 w 5913439"/>
              <a:gd name="connsiteY409" fmla="*/ 2506477 h 6857999"/>
              <a:gd name="connsiteX410" fmla="*/ 5278939 w 5913439"/>
              <a:gd name="connsiteY410" fmla="*/ 2523540 h 6857999"/>
              <a:gd name="connsiteX411" fmla="*/ 5282531 w 5913439"/>
              <a:gd name="connsiteY411" fmla="*/ 2540604 h 6857999"/>
              <a:gd name="connsiteX412" fmla="*/ 5285225 w 5913439"/>
              <a:gd name="connsiteY412" fmla="*/ 2558117 h 6857999"/>
              <a:gd name="connsiteX413" fmla="*/ 5287021 w 5913439"/>
              <a:gd name="connsiteY413" fmla="*/ 2575181 h 6857999"/>
              <a:gd name="connsiteX414" fmla="*/ 5287919 w 5913439"/>
              <a:gd name="connsiteY414" fmla="*/ 2584162 h 6857999"/>
              <a:gd name="connsiteX415" fmla="*/ 5287919 w 5913439"/>
              <a:gd name="connsiteY415" fmla="*/ 2592693 h 6857999"/>
              <a:gd name="connsiteX416" fmla="*/ 5287919 w 5913439"/>
              <a:gd name="connsiteY416" fmla="*/ 2601225 h 6857999"/>
              <a:gd name="connsiteX417" fmla="*/ 5287021 w 5913439"/>
              <a:gd name="connsiteY417" fmla="*/ 2609757 h 6857999"/>
              <a:gd name="connsiteX418" fmla="*/ 5286123 w 5913439"/>
              <a:gd name="connsiteY418" fmla="*/ 2618738 h 6857999"/>
              <a:gd name="connsiteX419" fmla="*/ 5284776 w 5913439"/>
              <a:gd name="connsiteY419" fmla="*/ 2627270 h 6857999"/>
              <a:gd name="connsiteX420" fmla="*/ 5282531 w 5913439"/>
              <a:gd name="connsiteY420" fmla="*/ 2635802 h 6857999"/>
              <a:gd name="connsiteX421" fmla="*/ 5279837 w 5913439"/>
              <a:gd name="connsiteY421" fmla="*/ 2644783 h 6857999"/>
              <a:gd name="connsiteX422" fmla="*/ 5282531 w 5913439"/>
              <a:gd name="connsiteY422" fmla="*/ 2649722 h 6857999"/>
              <a:gd name="connsiteX423" fmla="*/ 5284776 w 5913439"/>
              <a:gd name="connsiteY423" fmla="*/ 2655560 h 6857999"/>
              <a:gd name="connsiteX424" fmla="*/ 5286123 w 5913439"/>
              <a:gd name="connsiteY424" fmla="*/ 2660499 h 6857999"/>
              <a:gd name="connsiteX425" fmla="*/ 5287470 w 5913439"/>
              <a:gd name="connsiteY425" fmla="*/ 2665439 h 6857999"/>
              <a:gd name="connsiteX426" fmla="*/ 5287919 w 5913439"/>
              <a:gd name="connsiteY426" fmla="*/ 2670827 h 6857999"/>
              <a:gd name="connsiteX427" fmla="*/ 5288369 w 5913439"/>
              <a:gd name="connsiteY427" fmla="*/ 2675767 h 6857999"/>
              <a:gd name="connsiteX428" fmla="*/ 5288369 w 5913439"/>
              <a:gd name="connsiteY428" fmla="*/ 2680706 h 6857999"/>
              <a:gd name="connsiteX429" fmla="*/ 5287919 w 5913439"/>
              <a:gd name="connsiteY429" fmla="*/ 2686095 h 6857999"/>
              <a:gd name="connsiteX430" fmla="*/ 5286123 w 5913439"/>
              <a:gd name="connsiteY430" fmla="*/ 2696423 h 6857999"/>
              <a:gd name="connsiteX431" fmla="*/ 5283878 w 5913439"/>
              <a:gd name="connsiteY431" fmla="*/ 2706751 h 6857999"/>
              <a:gd name="connsiteX432" fmla="*/ 5278490 w 5913439"/>
              <a:gd name="connsiteY432" fmla="*/ 2727407 h 6857999"/>
              <a:gd name="connsiteX433" fmla="*/ 5276244 w 5913439"/>
              <a:gd name="connsiteY433" fmla="*/ 2747165 h 6857999"/>
              <a:gd name="connsiteX434" fmla="*/ 5273101 w 5913439"/>
              <a:gd name="connsiteY434" fmla="*/ 2766923 h 6857999"/>
              <a:gd name="connsiteX435" fmla="*/ 5270856 w 5913439"/>
              <a:gd name="connsiteY435" fmla="*/ 2776802 h 6857999"/>
              <a:gd name="connsiteX436" fmla="*/ 5268611 w 5913439"/>
              <a:gd name="connsiteY436" fmla="*/ 2786232 h 6857999"/>
              <a:gd name="connsiteX437" fmla="*/ 5265916 w 5913439"/>
              <a:gd name="connsiteY437" fmla="*/ 2795213 h 6857999"/>
              <a:gd name="connsiteX438" fmla="*/ 5262324 w 5913439"/>
              <a:gd name="connsiteY438" fmla="*/ 2805092 h 6857999"/>
              <a:gd name="connsiteX439" fmla="*/ 5259181 w 5913439"/>
              <a:gd name="connsiteY439" fmla="*/ 2813624 h 6857999"/>
              <a:gd name="connsiteX440" fmla="*/ 5255139 w 5913439"/>
              <a:gd name="connsiteY440" fmla="*/ 2822604 h 6857999"/>
              <a:gd name="connsiteX441" fmla="*/ 5250200 w 5913439"/>
              <a:gd name="connsiteY441" fmla="*/ 2830688 h 6857999"/>
              <a:gd name="connsiteX442" fmla="*/ 5244811 w 5913439"/>
              <a:gd name="connsiteY442" fmla="*/ 2839668 h 6857999"/>
              <a:gd name="connsiteX443" fmla="*/ 5238974 w 5913439"/>
              <a:gd name="connsiteY443" fmla="*/ 2847302 h 6857999"/>
              <a:gd name="connsiteX444" fmla="*/ 5232238 w 5913439"/>
              <a:gd name="connsiteY444" fmla="*/ 2854936 h 6857999"/>
              <a:gd name="connsiteX445" fmla="*/ 5224155 w 5913439"/>
              <a:gd name="connsiteY445" fmla="*/ 2861671 h 6857999"/>
              <a:gd name="connsiteX446" fmla="*/ 5216072 w 5913439"/>
              <a:gd name="connsiteY446" fmla="*/ 2868407 h 6857999"/>
              <a:gd name="connsiteX447" fmla="*/ 5216521 w 5913439"/>
              <a:gd name="connsiteY447" fmla="*/ 2869754 h 6857999"/>
              <a:gd name="connsiteX448" fmla="*/ 5216970 w 5913439"/>
              <a:gd name="connsiteY448" fmla="*/ 2871102 h 6857999"/>
              <a:gd name="connsiteX449" fmla="*/ 5216970 w 5913439"/>
              <a:gd name="connsiteY449" fmla="*/ 2872448 h 6857999"/>
              <a:gd name="connsiteX450" fmla="*/ 5216970 w 5913439"/>
              <a:gd name="connsiteY450" fmla="*/ 2874245 h 6857999"/>
              <a:gd name="connsiteX451" fmla="*/ 5215623 w 5913439"/>
              <a:gd name="connsiteY451" fmla="*/ 2876490 h 6857999"/>
              <a:gd name="connsiteX452" fmla="*/ 5213827 w 5913439"/>
              <a:gd name="connsiteY452" fmla="*/ 2879184 h 6857999"/>
              <a:gd name="connsiteX453" fmla="*/ 5211582 w 5913439"/>
              <a:gd name="connsiteY453" fmla="*/ 2881430 h 6857999"/>
              <a:gd name="connsiteX454" fmla="*/ 5208888 w 5913439"/>
              <a:gd name="connsiteY454" fmla="*/ 2883675 h 6857999"/>
              <a:gd name="connsiteX455" fmla="*/ 5203499 w 5913439"/>
              <a:gd name="connsiteY455" fmla="*/ 2888165 h 6857999"/>
              <a:gd name="connsiteX456" fmla="*/ 5200805 w 5913439"/>
              <a:gd name="connsiteY456" fmla="*/ 2890410 h 6857999"/>
              <a:gd name="connsiteX457" fmla="*/ 5199009 w 5913439"/>
              <a:gd name="connsiteY457" fmla="*/ 2893105 h 6857999"/>
              <a:gd name="connsiteX458" fmla="*/ 5198110 w 5913439"/>
              <a:gd name="connsiteY458" fmla="*/ 2895350 h 6857999"/>
              <a:gd name="connsiteX459" fmla="*/ 5198110 w 5913439"/>
              <a:gd name="connsiteY459" fmla="*/ 2896697 h 6857999"/>
              <a:gd name="connsiteX460" fmla="*/ 5198110 w 5913439"/>
              <a:gd name="connsiteY460" fmla="*/ 2897595 h 6857999"/>
              <a:gd name="connsiteX461" fmla="*/ 5198560 w 5913439"/>
              <a:gd name="connsiteY461" fmla="*/ 2898942 h 6857999"/>
              <a:gd name="connsiteX462" fmla="*/ 5199009 w 5913439"/>
              <a:gd name="connsiteY462" fmla="*/ 2900289 h 6857999"/>
              <a:gd name="connsiteX463" fmla="*/ 5201703 w 5913439"/>
              <a:gd name="connsiteY463" fmla="*/ 2902984 h 6857999"/>
              <a:gd name="connsiteX464" fmla="*/ 5205744 w 5913439"/>
              <a:gd name="connsiteY464" fmla="*/ 2905678 h 6857999"/>
              <a:gd name="connsiteX465" fmla="*/ 5212031 w 5913439"/>
              <a:gd name="connsiteY465" fmla="*/ 2908372 h 6857999"/>
              <a:gd name="connsiteX466" fmla="*/ 5216970 w 5913439"/>
              <a:gd name="connsiteY466" fmla="*/ 2911515 h 6857999"/>
              <a:gd name="connsiteX467" fmla="*/ 5221461 w 5913439"/>
              <a:gd name="connsiteY467" fmla="*/ 2914210 h 6857999"/>
              <a:gd name="connsiteX468" fmla="*/ 5225502 w 5913439"/>
              <a:gd name="connsiteY468" fmla="*/ 2917802 h 6857999"/>
              <a:gd name="connsiteX469" fmla="*/ 5229544 w 5913439"/>
              <a:gd name="connsiteY469" fmla="*/ 2921394 h 6857999"/>
              <a:gd name="connsiteX470" fmla="*/ 5232687 w 5913439"/>
              <a:gd name="connsiteY470" fmla="*/ 2924987 h 6857999"/>
              <a:gd name="connsiteX471" fmla="*/ 5235381 w 5913439"/>
              <a:gd name="connsiteY471" fmla="*/ 2929028 h 6857999"/>
              <a:gd name="connsiteX472" fmla="*/ 5237177 w 5913439"/>
              <a:gd name="connsiteY472" fmla="*/ 2933070 h 6857999"/>
              <a:gd name="connsiteX473" fmla="*/ 5238525 w 5913439"/>
              <a:gd name="connsiteY473" fmla="*/ 2937111 h 6857999"/>
              <a:gd name="connsiteX474" fmla="*/ 5239423 w 5913439"/>
              <a:gd name="connsiteY474" fmla="*/ 2940704 h 6857999"/>
              <a:gd name="connsiteX475" fmla="*/ 5239423 w 5913439"/>
              <a:gd name="connsiteY475" fmla="*/ 2944745 h 6857999"/>
              <a:gd name="connsiteX476" fmla="*/ 5238974 w 5913439"/>
              <a:gd name="connsiteY476" fmla="*/ 2948337 h 6857999"/>
              <a:gd name="connsiteX477" fmla="*/ 5238075 w 5913439"/>
              <a:gd name="connsiteY477" fmla="*/ 2951481 h 6857999"/>
              <a:gd name="connsiteX478" fmla="*/ 5236728 w 5913439"/>
              <a:gd name="connsiteY478" fmla="*/ 2954175 h 6857999"/>
              <a:gd name="connsiteX479" fmla="*/ 5234483 w 5913439"/>
              <a:gd name="connsiteY479" fmla="*/ 2956420 h 6857999"/>
              <a:gd name="connsiteX480" fmla="*/ 5231340 w 5913439"/>
              <a:gd name="connsiteY480" fmla="*/ 2957767 h 6857999"/>
              <a:gd name="connsiteX481" fmla="*/ 5227747 w 5913439"/>
              <a:gd name="connsiteY481" fmla="*/ 2958665 h 6857999"/>
              <a:gd name="connsiteX482" fmla="*/ 5222359 w 5913439"/>
              <a:gd name="connsiteY482" fmla="*/ 2959563 h 6857999"/>
              <a:gd name="connsiteX483" fmla="*/ 5217419 w 5913439"/>
              <a:gd name="connsiteY483" fmla="*/ 2960461 h 6857999"/>
              <a:gd name="connsiteX484" fmla="*/ 5212480 w 5913439"/>
              <a:gd name="connsiteY484" fmla="*/ 2962258 h 6857999"/>
              <a:gd name="connsiteX485" fmla="*/ 5207540 w 5913439"/>
              <a:gd name="connsiteY485" fmla="*/ 2963605 h 6857999"/>
              <a:gd name="connsiteX486" fmla="*/ 5199009 w 5913439"/>
              <a:gd name="connsiteY486" fmla="*/ 2967646 h 6857999"/>
              <a:gd name="connsiteX487" fmla="*/ 5190028 w 5913439"/>
              <a:gd name="connsiteY487" fmla="*/ 2972586 h 6857999"/>
              <a:gd name="connsiteX488" fmla="*/ 5181945 w 5913439"/>
              <a:gd name="connsiteY488" fmla="*/ 2977974 h 6857999"/>
              <a:gd name="connsiteX489" fmla="*/ 5174311 w 5913439"/>
              <a:gd name="connsiteY489" fmla="*/ 2984710 h 6857999"/>
              <a:gd name="connsiteX490" fmla="*/ 5159493 w 5913439"/>
              <a:gd name="connsiteY490" fmla="*/ 2997283 h 6857999"/>
              <a:gd name="connsiteX491" fmla="*/ 5151859 w 5913439"/>
              <a:gd name="connsiteY491" fmla="*/ 3003121 h 6857999"/>
              <a:gd name="connsiteX492" fmla="*/ 5144225 w 5913439"/>
              <a:gd name="connsiteY492" fmla="*/ 3009407 h 6857999"/>
              <a:gd name="connsiteX493" fmla="*/ 5136591 w 5913439"/>
              <a:gd name="connsiteY493" fmla="*/ 3014796 h 6857999"/>
              <a:gd name="connsiteX494" fmla="*/ 5128509 w 5913439"/>
              <a:gd name="connsiteY494" fmla="*/ 3019735 h 6857999"/>
              <a:gd name="connsiteX495" fmla="*/ 5119977 w 5913439"/>
              <a:gd name="connsiteY495" fmla="*/ 3024226 h 6857999"/>
              <a:gd name="connsiteX496" fmla="*/ 5115486 w 5913439"/>
              <a:gd name="connsiteY496" fmla="*/ 3026022 h 6857999"/>
              <a:gd name="connsiteX497" fmla="*/ 5110996 w 5913439"/>
              <a:gd name="connsiteY497" fmla="*/ 3027369 h 6857999"/>
              <a:gd name="connsiteX498" fmla="*/ 5106056 w 5913439"/>
              <a:gd name="connsiteY498" fmla="*/ 3028267 h 6857999"/>
              <a:gd name="connsiteX499" fmla="*/ 5101566 w 5913439"/>
              <a:gd name="connsiteY499" fmla="*/ 3029165 h 6857999"/>
              <a:gd name="connsiteX500" fmla="*/ 5096177 w 5913439"/>
              <a:gd name="connsiteY500" fmla="*/ 3029614 h 6857999"/>
              <a:gd name="connsiteX501" fmla="*/ 5091238 w 5913439"/>
              <a:gd name="connsiteY501" fmla="*/ 3030064 h 6857999"/>
              <a:gd name="connsiteX502" fmla="*/ 5053967 w 5913439"/>
              <a:gd name="connsiteY502" fmla="*/ 3033656 h 6857999"/>
              <a:gd name="connsiteX503" fmla="*/ 4972690 w 5913439"/>
              <a:gd name="connsiteY503" fmla="*/ 3035901 h 6857999"/>
              <a:gd name="connsiteX504" fmla="*/ 4869859 w 5913439"/>
              <a:gd name="connsiteY504" fmla="*/ 3054312 h 6857999"/>
              <a:gd name="connsiteX505" fmla="*/ 4868511 w 5913439"/>
              <a:gd name="connsiteY505" fmla="*/ 3071376 h 6857999"/>
              <a:gd name="connsiteX506" fmla="*/ 4867613 w 5913439"/>
              <a:gd name="connsiteY506" fmla="*/ 3088439 h 6857999"/>
              <a:gd name="connsiteX507" fmla="*/ 4867164 w 5913439"/>
              <a:gd name="connsiteY507" fmla="*/ 3106401 h 6857999"/>
              <a:gd name="connsiteX508" fmla="*/ 4867613 w 5913439"/>
              <a:gd name="connsiteY508" fmla="*/ 3123465 h 6857999"/>
              <a:gd name="connsiteX509" fmla="*/ 4868062 w 5913439"/>
              <a:gd name="connsiteY509" fmla="*/ 3158490 h 6857999"/>
              <a:gd name="connsiteX510" fmla="*/ 4867613 w 5913439"/>
              <a:gd name="connsiteY510" fmla="*/ 3176452 h 6857999"/>
              <a:gd name="connsiteX511" fmla="*/ 4867164 w 5913439"/>
              <a:gd name="connsiteY511" fmla="*/ 3193516 h 6857999"/>
              <a:gd name="connsiteX512" fmla="*/ 4865368 w 5913439"/>
              <a:gd name="connsiteY512" fmla="*/ 3210579 h 6857999"/>
              <a:gd name="connsiteX513" fmla="*/ 4864021 w 5913439"/>
              <a:gd name="connsiteY513" fmla="*/ 3219111 h 6857999"/>
              <a:gd name="connsiteX514" fmla="*/ 4862225 w 5913439"/>
              <a:gd name="connsiteY514" fmla="*/ 3227194 h 6857999"/>
              <a:gd name="connsiteX515" fmla="*/ 4860429 w 5913439"/>
              <a:gd name="connsiteY515" fmla="*/ 3235277 h 6857999"/>
              <a:gd name="connsiteX516" fmla="*/ 4858183 w 5913439"/>
              <a:gd name="connsiteY516" fmla="*/ 3243809 h 6857999"/>
              <a:gd name="connsiteX517" fmla="*/ 4855040 w 5913439"/>
              <a:gd name="connsiteY517" fmla="*/ 3251892 h 6857999"/>
              <a:gd name="connsiteX518" fmla="*/ 4851897 w 5913439"/>
              <a:gd name="connsiteY518" fmla="*/ 3259975 h 6857999"/>
              <a:gd name="connsiteX519" fmla="*/ 4848304 w 5913439"/>
              <a:gd name="connsiteY519" fmla="*/ 3267608 h 6857999"/>
              <a:gd name="connsiteX520" fmla="*/ 4844263 w 5913439"/>
              <a:gd name="connsiteY520" fmla="*/ 3275242 h 6857999"/>
              <a:gd name="connsiteX521" fmla="*/ 4839773 w 5913439"/>
              <a:gd name="connsiteY521" fmla="*/ 3283325 h 6857999"/>
              <a:gd name="connsiteX522" fmla="*/ 4834384 w 5913439"/>
              <a:gd name="connsiteY522" fmla="*/ 3290510 h 6857999"/>
              <a:gd name="connsiteX523" fmla="*/ 4828546 w 5913439"/>
              <a:gd name="connsiteY523" fmla="*/ 3297694 h 6857999"/>
              <a:gd name="connsiteX524" fmla="*/ 4822260 w 5913439"/>
              <a:gd name="connsiteY524" fmla="*/ 3304879 h 6857999"/>
              <a:gd name="connsiteX525" fmla="*/ 4814626 w 5913439"/>
              <a:gd name="connsiteY525" fmla="*/ 3312064 h 6857999"/>
              <a:gd name="connsiteX526" fmla="*/ 4806992 w 5913439"/>
              <a:gd name="connsiteY526" fmla="*/ 3319249 h 6857999"/>
              <a:gd name="connsiteX527" fmla="*/ 4809237 w 5913439"/>
              <a:gd name="connsiteY527" fmla="*/ 3329128 h 6857999"/>
              <a:gd name="connsiteX528" fmla="*/ 4811034 w 5913439"/>
              <a:gd name="connsiteY528" fmla="*/ 3338108 h 6857999"/>
              <a:gd name="connsiteX529" fmla="*/ 4812381 w 5913439"/>
              <a:gd name="connsiteY529" fmla="*/ 3347089 h 6857999"/>
              <a:gd name="connsiteX530" fmla="*/ 4812830 w 5913439"/>
              <a:gd name="connsiteY530" fmla="*/ 3355621 h 6857999"/>
              <a:gd name="connsiteX531" fmla="*/ 4812830 w 5913439"/>
              <a:gd name="connsiteY531" fmla="*/ 3363704 h 6857999"/>
              <a:gd name="connsiteX532" fmla="*/ 4811932 w 5913439"/>
              <a:gd name="connsiteY532" fmla="*/ 3371338 h 6857999"/>
              <a:gd name="connsiteX533" fmla="*/ 4811034 w 5913439"/>
              <a:gd name="connsiteY533" fmla="*/ 3378073 h 6857999"/>
              <a:gd name="connsiteX534" fmla="*/ 4809237 w 5913439"/>
              <a:gd name="connsiteY534" fmla="*/ 3384809 h 6857999"/>
              <a:gd name="connsiteX535" fmla="*/ 4806992 w 5913439"/>
              <a:gd name="connsiteY535" fmla="*/ 3391545 h 6857999"/>
              <a:gd name="connsiteX536" fmla="*/ 4804298 w 5913439"/>
              <a:gd name="connsiteY536" fmla="*/ 3397382 h 6857999"/>
              <a:gd name="connsiteX537" fmla="*/ 4801155 w 5913439"/>
              <a:gd name="connsiteY537" fmla="*/ 3403220 h 6857999"/>
              <a:gd name="connsiteX538" fmla="*/ 4798011 w 5913439"/>
              <a:gd name="connsiteY538" fmla="*/ 3408159 h 6857999"/>
              <a:gd name="connsiteX539" fmla="*/ 4793970 w 5913439"/>
              <a:gd name="connsiteY539" fmla="*/ 3413099 h 6857999"/>
              <a:gd name="connsiteX540" fmla="*/ 4789929 w 5913439"/>
              <a:gd name="connsiteY540" fmla="*/ 3418038 h 6857999"/>
              <a:gd name="connsiteX541" fmla="*/ 4785438 w 5913439"/>
              <a:gd name="connsiteY541" fmla="*/ 3422529 h 6857999"/>
              <a:gd name="connsiteX542" fmla="*/ 4780050 w 5913439"/>
              <a:gd name="connsiteY542" fmla="*/ 3427019 h 6857999"/>
              <a:gd name="connsiteX543" fmla="*/ 4775110 w 5913439"/>
              <a:gd name="connsiteY543" fmla="*/ 3431061 h 6857999"/>
              <a:gd name="connsiteX544" fmla="*/ 4769722 w 5913439"/>
              <a:gd name="connsiteY544" fmla="*/ 3435102 h 6857999"/>
              <a:gd name="connsiteX545" fmla="*/ 4758495 w 5913439"/>
              <a:gd name="connsiteY545" fmla="*/ 3441838 h 6857999"/>
              <a:gd name="connsiteX546" fmla="*/ 4746371 w 5913439"/>
              <a:gd name="connsiteY546" fmla="*/ 3448573 h 6857999"/>
              <a:gd name="connsiteX547" fmla="*/ 4733349 w 5913439"/>
              <a:gd name="connsiteY547" fmla="*/ 3454860 h 6857999"/>
              <a:gd name="connsiteX548" fmla="*/ 4707304 w 5913439"/>
              <a:gd name="connsiteY548" fmla="*/ 3466984 h 6857999"/>
              <a:gd name="connsiteX549" fmla="*/ 4694282 w 5913439"/>
              <a:gd name="connsiteY549" fmla="*/ 3472822 h 6857999"/>
              <a:gd name="connsiteX550" fmla="*/ 4682158 w 5913439"/>
              <a:gd name="connsiteY550" fmla="*/ 3479108 h 6857999"/>
              <a:gd name="connsiteX551" fmla="*/ 4547444 w 5913439"/>
              <a:gd name="connsiteY551" fmla="*/ 3506500 h 6857999"/>
              <a:gd name="connsiteX552" fmla="*/ 4563610 w 5913439"/>
              <a:gd name="connsiteY552" fmla="*/ 3544669 h 6857999"/>
              <a:gd name="connsiteX553" fmla="*/ 4572591 w 5913439"/>
              <a:gd name="connsiteY553" fmla="*/ 3546914 h 6857999"/>
              <a:gd name="connsiteX554" fmla="*/ 4582021 w 5913439"/>
              <a:gd name="connsiteY554" fmla="*/ 3548261 h 6857999"/>
              <a:gd name="connsiteX555" fmla="*/ 4601779 w 5913439"/>
              <a:gd name="connsiteY555" fmla="*/ 3547812 h 6857999"/>
              <a:gd name="connsiteX556" fmla="*/ 4620639 w 5913439"/>
              <a:gd name="connsiteY556" fmla="*/ 3548710 h 6857999"/>
              <a:gd name="connsiteX557" fmla="*/ 4639947 w 5913439"/>
              <a:gd name="connsiteY557" fmla="*/ 3550058 h 6857999"/>
              <a:gd name="connsiteX558" fmla="*/ 4658359 w 5913439"/>
              <a:gd name="connsiteY558" fmla="*/ 3552303 h 6857999"/>
              <a:gd name="connsiteX559" fmla="*/ 4677218 w 5913439"/>
              <a:gd name="connsiteY559" fmla="*/ 3554997 h 6857999"/>
              <a:gd name="connsiteX560" fmla="*/ 4695180 w 5913439"/>
              <a:gd name="connsiteY560" fmla="*/ 3558589 h 6857999"/>
              <a:gd name="connsiteX561" fmla="*/ 4713591 w 5913439"/>
              <a:gd name="connsiteY561" fmla="*/ 3563080 h 6857999"/>
              <a:gd name="connsiteX562" fmla="*/ 4731553 w 5913439"/>
              <a:gd name="connsiteY562" fmla="*/ 3568019 h 6857999"/>
              <a:gd name="connsiteX563" fmla="*/ 4749514 w 5913439"/>
              <a:gd name="connsiteY563" fmla="*/ 3573857 h 6857999"/>
              <a:gd name="connsiteX564" fmla="*/ 4767027 w 5913439"/>
              <a:gd name="connsiteY564" fmla="*/ 3579695 h 6857999"/>
              <a:gd name="connsiteX565" fmla="*/ 4784540 w 5913439"/>
              <a:gd name="connsiteY565" fmla="*/ 3586430 h 6857999"/>
              <a:gd name="connsiteX566" fmla="*/ 4802053 w 5913439"/>
              <a:gd name="connsiteY566" fmla="*/ 3593166 h 6857999"/>
              <a:gd name="connsiteX567" fmla="*/ 4819116 w 5913439"/>
              <a:gd name="connsiteY567" fmla="*/ 3600800 h 6857999"/>
              <a:gd name="connsiteX568" fmla="*/ 4836629 w 5913439"/>
              <a:gd name="connsiteY568" fmla="*/ 3608882 h 6857999"/>
              <a:gd name="connsiteX569" fmla="*/ 4853244 w 5913439"/>
              <a:gd name="connsiteY569" fmla="*/ 3616965 h 6857999"/>
              <a:gd name="connsiteX570" fmla="*/ 4870757 w 5913439"/>
              <a:gd name="connsiteY570" fmla="*/ 3625497 h 6857999"/>
              <a:gd name="connsiteX571" fmla="*/ 4871206 w 5913439"/>
              <a:gd name="connsiteY571" fmla="*/ 3625497 h 6857999"/>
              <a:gd name="connsiteX572" fmla="*/ 4885575 w 5913439"/>
              <a:gd name="connsiteY572" fmla="*/ 3629089 h 6857999"/>
              <a:gd name="connsiteX573" fmla="*/ 4899046 w 5913439"/>
              <a:gd name="connsiteY573" fmla="*/ 3633131 h 6857999"/>
              <a:gd name="connsiteX574" fmla="*/ 4911171 w 5913439"/>
              <a:gd name="connsiteY574" fmla="*/ 3638070 h 6857999"/>
              <a:gd name="connsiteX575" fmla="*/ 4917008 w 5913439"/>
              <a:gd name="connsiteY575" fmla="*/ 3640765 h 6857999"/>
              <a:gd name="connsiteX576" fmla="*/ 4922397 w 5913439"/>
              <a:gd name="connsiteY576" fmla="*/ 3643459 h 6857999"/>
              <a:gd name="connsiteX577" fmla="*/ 4927785 w 5913439"/>
              <a:gd name="connsiteY577" fmla="*/ 3647051 h 6857999"/>
              <a:gd name="connsiteX578" fmla="*/ 4932725 w 5913439"/>
              <a:gd name="connsiteY578" fmla="*/ 3650195 h 6857999"/>
              <a:gd name="connsiteX579" fmla="*/ 4937664 w 5913439"/>
              <a:gd name="connsiteY579" fmla="*/ 3653338 h 6857999"/>
              <a:gd name="connsiteX580" fmla="*/ 4942155 w 5913439"/>
              <a:gd name="connsiteY580" fmla="*/ 3656930 h 6857999"/>
              <a:gd name="connsiteX581" fmla="*/ 4946196 w 5913439"/>
              <a:gd name="connsiteY581" fmla="*/ 3660972 h 6857999"/>
              <a:gd name="connsiteX582" fmla="*/ 4949789 w 5913439"/>
              <a:gd name="connsiteY582" fmla="*/ 3665013 h 6857999"/>
              <a:gd name="connsiteX583" fmla="*/ 4953381 w 5913439"/>
              <a:gd name="connsiteY583" fmla="*/ 3669054 h 6857999"/>
              <a:gd name="connsiteX584" fmla="*/ 4956973 w 5913439"/>
              <a:gd name="connsiteY584" fmla="*/ 3673545 h 6857999"/>
              <a:gd name="connsiteX585" fmla="*/ 4960117 w 5913439"/>
              <a:gd name="connsiteY585" fmla="*/ 3678035 h 6857999"/>
              <a:gd name="connsiteX586" fmla="*/ 4962811 w 5913439"/>
              <a:gd name="connsiteY586" fmla="*/ 3682975 h 6857999"/>
              <a:gd name="connsiteX587" fmla="*/ 4965505 w 5913439"/>
              <a:gd name="connsiteY587" fmla="*/ 3687914 h 6857999"/>
              <a:gd name="connsiteX588" fmla="*/ 4968199 w 5913439"/>
              <a:gd name="connsiteY588" fmla="*/ 3693303 h 6857999"/>
              <a:gd name="connsiteX589" fmla="*/ 4969996 w 5913439"/>
              <a:gd name="connsiteY589" fmla="*/ 3698691 h 6857999"/>
              <a:gd name="connsiteX590" fmla="*/ 4971792 w 5913439"/>
              <a:gd name="connsiteY590" fmla="*/ 3704080 h 6857999"/>
              <a:gd name="connsiteX591" fmla="*/ 4973588 w 5913439"/>
              <a:gd name="connsiteY591" fmla="*/ 3709918 h 6857999"/>
              <a:gd name="connsiteX592" fmla="*/ 4974935 w 5913439"/>
              <a:gd name="connsiteY592" fmla="*/ 3715755 h 6857999"/>
              <a:gd name="connsiteX593" fmla="*/ 4975833 w 5913439"/>
              <a:gd name="connsiteY593" fmla="*/ 3722491 h 6857999"/>
              <a:gd name="connsiteX594" fmla="*/ 4976731 w 5913439"/>
              <a:gd name="connsiteY594" fmla="*/ 3728777 h 6857999"/>
              <a:gd name="connsiteX595" fmla="*/ 4977180 w 5913439"/>
              <a:gd name="connsiteY595" fmla="*/ 3742249 h 6857999"/>
              <a:gd name="connsiteX596" fmla="*/ 4977180 w 5913439"/>
              <a:gd name="connsiteY596" fmla="*/ 3757067 h 6857999"/>
              <a:gd name="connsiteX597" fmla="*/ 4975833 w 5913439"/>
              <a:gd name="connsiteY597" fmla="*/ 3771886 h 6857999"/>
              <a:gd name="connsiteX598" fmla="*/ 4974935 w 5913439"/>
              <a:gd name="connsiteY598" fmla="*/ 3784908 h 6857999"/>
              <a:gd name="connsiteX599" fmla="*/ 4974037 w 5913439"/>
              <a:gd name="connsiteY599" fmla="*/ 3797930 h 6857999"/>
              <a:gd name="connsiteX600" fmla="*/ 4974037 w 5913439"/>
              <a:gd name="connsiteY600" fmla="*/ 3810504 h 6857999"/>
              <a:gd name="connsiteX601" fmla="*/ 4974486 w 5913439"/>
              <a:gd name="connsiteY601" fmla="*/ 3823526 h 6857999"/>
              <a:gd name="connsiteX602" fmla="*/ 4975384 w 5913439"/>
              <a:gd name="connsiteY602" fmla="*/ 3849571 h 6857999"/>
              <a:gd name="connsiteX603" fmla="*/ 4975833 w 5913439"/>
              <a:gd name="connsiteY603" fmla="*/ 3876064 h 6857999"/>
              <a:gd name="connsiteX604" fmla="*/ 4975833 w 5913439"/>
              <a:gd name="connsiteY604" fmla="*/ 3888638 h 6857999"/>
              <a:gd name="connsiteX605" fmla="*/ 4975384 w 5913439"/>
              <a:gd name="connsiteY605" fmla="*/ 3901660 h 6857999"/>
              <a:gd name="connsiteX606" fmla="*/ 4974037 w 5913439"/>
              <a:gd name="connsiteY606" fmla="*/ 3914682 h 6857999"/>
              <a:gd name="connsiteX607" fmla="*/ 4972241 w 5913439"/>
              <a:gd name="connsiteY607" fmla="*/ 3927255 h 6857999"/>
              <a:gd name="connsiteX608" fmla="*/ 4969547 w 5913439"/>
              <a:gd name="connsiteY608" fmla="*/ 3940278 h 6857999"/>
              <a:gd name="connsiteX609" fmla="*/ 4965056 w 5913439"/>
              <a:gd name="connsiteY609" fmla="*/ 3952851 h 6857999"/>
              <a:gd name="connsiteX610" fmla="*/ 4962811 w 5913439"/>
              <a:gd name="connsiteY610" fmla="*/ 3959138 h 6857999"/>
              <a:gd name="connsiteX611" fmla="*/ 4960566 w 5913439"/>
              <a:gd name="connsiteY611" fmla="*/ 3965424 h 6857999"/>
              <a:gd name="connsiteX612" fmla="*/ 4957422 w 5913439"/>
              <a:gd name="connsiteY612" fmla="*/ 3971262 h 6857999"/>
              <a:gd name="connsiteX613" fmla="*/ 4954279 w 5913439"/>
              <a:gd name="connsiteY613" fmla="*/ 3977997 h 6857999"/>
              <a:gd name="connsiteX614" fmla="*/ 4951585 w 5913439"/>
              <a:gd name="connsiteY614" fmla="*/ 3984733 h 6857999"/>
              <a:gd name="connsiteX615" fmla="*/ 4948441 w 5913439"/>
              <a:gd name="connsiteY615" fmla="*/ 3991918 h 6857999"/>
              <a:gd name="connsiteX616" fmla="*/ 4945298 w 5913439"/>
              <a:gd name="connsiteY616" fmla="*/ 3998205 h 6857999"/>
              <a:gd name="connsiteX617" fmla="*/ 4941706 w 5913439"/>
              <a:gd name="connsiteY617" fmla="*/ 4004940 h 6857999"/>
              <a:gd name="connsiteX618" fmla="*/ 4934072 w 5913439"/>
              <a:gd name="connsiteY618" fmla="*/ 4017513 h 6857999"/>
              <a:gd name="connsiteX619" fmla="*/ 4925540 w 5913439"/>
              <a:gd name="connsiteY619" fmla="*/ 4029638 h 6857999"/>
              <a:gd name="connsiteX620" fmla="*/ 4916559 w 5913439"/>
              <a:gd name="connsiteY620" fmla="*/ 4040864 h 6857999"/>
              <a:gd name="connsiteX621" fmla="*/ 4907129 w 5913439"/>
              <a:gd name="connsiteY621" fmla="*/ 4052090 h 6857999"/>
              <a:gd name="connsiteX622" fmla="*/ 4897250 w 5913439"/>
              <a:gd name="connsiteY622" fmla="*/ 4062867 h 6857999"/>
              <a:gd name="connsiteX623" fmla="*/ 4886922 w 5913439"/>
              <a:gd name="connsiteY623" fmla="*/ 4073195 h 6857999"/>
              <a:gd name="connsiteX624" fmla="*/ 4866266 w 5913439"/>
              <a:gd name="connsiteY624" fmla="*/ 4093851 h 6857999"/>
              <a:gd name="connsiteX625" fmla="*/ 4845161 w 5913439"/>
              <a:gd name="connsiteY625" fmla="*/ 4114058 h 6857999"/>
              <a:gd name="connsiteX626" fmla="*/ 4834833 w 5913439"/>
              <a:gd name="connsiteY626" fmla="*/ 4125284 h 6857999"/>
              <a:gd name="connsiteX627" fmla="*/ 4825403 w 5913439"/>
              <a:gd name="connsiteY627" fmla="*/ 4136061 h 6857999"/>
              <a:gd name="connsiteX628" fmla="*/ 4815524 w 5913439"/>
              <a:gd name="connsiteY628" fmla="*/ 4147287 h 6857999"/>
              <a:gd name="connsiteX629" fmla="*/ 4806992 w 5913439"/>
              <a:gd name="connsiteY629" fmla="*/ 4159412 h 6857999"/>
              <a:gd name="connsiteX630" fmla="*/ 4799808 w 5913439"/>
              <a:gd name="connsiteY630" fmla="*/ 4168842 h 6857999"/>
              <a:gd name="connsiteX631" fmla="*/ 4791725 w 5913439"/>
              <a:gd name="connsiteY631" fmla="*/ 4177823 h 6857999"/>
              <a:gd name="connsiteX632" fmla="*/ 4783642 w 5913439"/>
              <a:gd name="connsiteY632" fmla="*/ 4185456 h 6857999"/>
              <a:gd name="connsiteX633" fmla="*/ 4774212 w 5913439"/>
              <a:gd name="connsiteY633" fmla="*/ 4192192 h 6857999"/>
              <a:gd name="connsiteX634" fmla="*/ 4764782 w 5913439"/>
              <a:gd name="connsiteY634" fmla="*/ 4198479 h 6857999"/>
              <a:gd name="connsiteX635" fmla="*/ 4755352 w 5913439"/>
              <a:gd name="connsiteY635" fmla="*/ 4203867 h 6857999"/>
              <a:gd name="connsiteX636" fmla="*/ 4745024 w 5913439"/>
              <a:gd name="connsiteY636" fmla="*/ 4207909 h 6857999"/>
              <a:gd name="connsiteX637" fmla="*/ 4734696 w 5913439"/>
              <a:gd name="connsiteY637" fmla="*/ 4211501 h 6857999"/>
              <a:gd name="connsiteX638" fmla="*/ 4724368 w 5913439"/>
              <a:gd name="connsiteY638" fmla="*/ 4214195 h 6857999"/>
              <a:gd name="connsiteX639" fmla="*/ 4713142 w 5913439"/>
              <a:gd name="connsiteY639" fmla="*/ 4215991 h 6857999"/>
              <a:gd name="connsiteX640" fmla="*/ 4701916 w 5913439"/>
              <a:gd name="connsiteY640" fmla="*/ 4217338 h 6857999"/>
              <a:gd name="connsiteX641" fmla="*/ 4690690 w 5913439"/>
              <a:gd name="connsiteY641" fmla="*/ 4217788 h 6857999"/>
              <a:gd name="connsiteX642" fmla="*/ 4679014 w 5913439"/>
              <a:gd name="connsiteY642" fmla="*/ 4217788 h 6857999"/>
              <a:gd name="connsiteX643" fmla="*/ 4666890 w 5913439"/>
              <a:gd name="connsiteY643" fmla="*/ 4217338 h 6857999"/>
              <a:gd name="connsiteX644" fmla="*/ 4655216 w 5913439"/>
              <a:gd name="connsiteY644" fmla="*/ 4216440 h 6857999"/>
              <a:gd name="connsiteX645" fmla="*/ 4643091 w 5913439"/>
              <a:gd name="connsiteY645" fmla="*/ 4214644 h 6857999"/>
              <a:gd name="connsiteX646" fmla="*/ 4583817 w 5913439"/>
              <a:gd name="connsiteY646" fmla="*/ 4216889 h 6857999"/>
              <a:gd name="connsiteX647" fmla="*/ 4563610 w 5913439"/>
              <a:gd name="connsiteY647" fmla="*/ 4217338 h 6857999"/>
              <a:gd name="connsiteX648" fmla="*/ 4531728 w 5913439"/>
              <a:gd name="connsiteY648" fmla="*/ 4220931 h 6857999"/>
              <a:gd name="connsiteX649" fmla="*/ 4500294 w 5913439"/>
              <a:gd name="connsiteY649" fmla="*/ 4224074 h 6857999"/>
              <a:gd name="connsiteX650" fmla="*/ 4468412 w 5913439"/>
              <a:gd name="connsiteY650" fmla="*/ 4226768 h 6857999"/>
              <a:gd name="connsiteX651" fmla="*/ 4436979 w 5913439"/>
              <a:gd name="connsiteY651" fmla="*/ 4228565 h 6857999"/>
              <a:gd name="connsiteX652" fmla="*/ 4405097 w 5913439"/>
              <a:gd name="connsiteY652" fmla="*/ 4230361 h 6857999"/>
              <a:gd name="connsiteX653" fmla="*/ 4373664 w 5913439"/>
              <a:gd name="connsiteY653" fmla="*/ 4231708 h 6857999"/>
              <a:gd name="connsiteX654" fmla="*/ 4310797 w 5913439"/>
              <a:gd name="connsiteY654" fmla="*/ 4233953 h 6857999"/>
              <a:gd name="connsiteX655" fmla="*/ 4306757 w 5913439"/>
              <a:gd name="connsiteY655" fmla="*/ 4233953 h 6857999"/>
              <a:gd name="connsiteX656" fmla="*/ 4303164 w 5913439"/>
              <a:gd name="connsiteY656" fmla="*/ 4233953 h 6857999"/>
              <a:gd name="connsiteX657" fmla="*/ 4245686 w 5913439"/>
              <a:gd name="connsiteY657" fmla="*/ 4234851 h 6857999"/>
              <a:gd name="connsiteX658" fmla="*/ 4187759 w 5913439"/>
              <a:gd name="connsiteY658" fmla="*/ 4235300 h 6857999"/>
              <a:gd name="connsiteX659" fmla="*/ 4130730 w 5913439"/>
              <a:gd name="connsiteY659" fmla="*/ 4235749 h 6857999"/>
              <a:gd name="connsiteX660" fmla="*/ 4072804 w 5913439"/>
              <a:gd name="connsiteY660" fmla="*/ 4236647 h 6857999"/>
              <a:gd name="connsiteX661" fmla="*/ 3663724 w 5913439"/>
              <a:gd name="connsiteY661" fmla="*/ 4242485 h 6857999"/>
              <a:gd name="connsiteX662" fmla="*/ 3622860 w 5913439"/>
              <a:gd name="connsiteY662" fmla="*/ 4242485 h 6857999"/>
              <a:gd name="connsiteX663" fmla="*/ 3420341 w 5913439"/>
              <a:gd name="connsiteY663" fmla="*/ 4257303 h 6857999"/>
              <a:gd name="connsiteX664" fmla="*/ 3414055 w 5913439"/>
              <a:gd name="connsiteY664" fmla="*/ 4259549 h 6857999"/>
              <a:gd name="connsiteX665" fmla="*/ 3407319 w 5913439"/>
              <a:gd name="connsiteY665" fmla="*/ 4261345 h 6857999"/>
              <a:gd name="connsiteX666" fmla="*/ 3401032 w 5913439"/>
              <a:gd name="connsiteY666" fmla="*/ 4262692 h 6857999"/>
              <a:gd name="connsiteX667" fmla="*/ 3394746 w 5913439"/>
              <a:gd name="connsiteY667" fmla="*/ 4263590 h 6857999"/>
              <a:gd name="connsiteX668" fmla="*/ 3388459 w 5913439"/>
              <a:gd name="connsiteY668" fmla="*/ 4264488 h 6857999"/>
              <a:gd name="connsiteX669" fmla="*/ 3382172 w 5913439"/>
              <a:gd name="connsiteY669" fmla="*/ 4264937 h 6857999"/>
              <a:gd name="connsiteX670" fmla="*/ 3369150 w 5913439"/>
              <a:gd name="connsiteY670" fmla="*/ 4264937 h 6857999"/>
              <a:gd name="connsiteX671" fmla="*/ 3356577 w 5913439"/>
              <a:gd name="connsiteY671" fmla="*/ 4264488 h 6857999"/>
              <a:gd name="connsiteX672" fmla="*/ 3343554 w 5913439"/>
              <a:gd name="connsiteY672" fmla="*/ 4263590 h 6857999"/>
              <a:gd name="connsiteX673" fmla="*/ 3317959 w 5913439"/>
              <a:gd name="connsiteY673" fmla="*/ 4260447 h 6857999"/>
              <a:gd name="connsiteX674" fmla="*/ 3326042 w 5913439"/>
              <a:gd name="connsiteY674" fmla="*/ 4265835 h 6857999"/>
              <a:gd name="connsiteX675" fmla="*/ 3334574 w 5913439"/>
              <a:gd name="connsiteY675" fmla="*/ 4271224 h 6857999"/>
              <a:gd name="connsiteX676" fmla="*/ 3343554 w 5913439"/>
              <a:gd name="connsiteY676" fmla="*/ 4275714 h 6857999"/>
              <a:gd name="connsiteX677" fmla="*/ 3352086 w 5913439"/>
              <a:gd name="connsiteY677" fmla="*/ 4279307 h 6857999"/>
              <a:gd name="connsiteX678" fmla="*/ 3361067 w 5913439"/>
              <a:gd name="connsiteY678" fmla="*/ 4282899 h 6857999"/>
              <a:gd name="connsiteX679" fmla="*/ 3369599 w 5913439"/>
              <a:gd name="connsiteY679" fmla="*/ 4286042 h 6857999"/>
              <a:gd name="connsiteX680" fmla="*/ 3379029 w 5913439"/>
              <a:gd name="connsiteY680" fmla="*/ 4289186 h 6857999"/>
              <a:gd name="connsiteX681" fmla="*/ 3388010 w 5913439"/>
              <a:gd name="connsiteY681" fmla="*/ 4291431 h 6857999"/>
              <a:gd name="connsiteX682" fmla="*/ 3396991 w 5913439"/>
              <a:gd name="connsiteY682" fmla="*/ 4293676 h 6857999"/>
              <a:gd name="connsiteX683" fmla="*/ 3405972 w 5913439"/>
              <a:gd name="connsiteY683" fmla="*/ 4295472 h 6857999"/>
              <a:gd name="connsiteX684" fmla="*/ 3424383 w 5913439"/>
              <a:gd name="connsiteY684" fmla="*/ 4298167 h 6857999"/>
              <a:gd name="connsiteX685" fmla="*/ 3442793 w 5913439"/>
              <a:gd name="connsiteY685" fmla="*/ 4299963 h 6857999"/>
              <a:gd name="connsiteX686" fmla="*/ 3461653 w 5913439"/>
              <a:gd name="connsiteY686" fmla="*/ 4301310 h 6857999"/>
              <a:gd name="connsiteX687" fmla="*/ 3480513 w 5913439"/>
              <a:gd name="connsiteY687" fmla="*/ 4302208 h 6857999"/>
              <a:gd name="connsiteX688" fmla="*/ 3499373 w 5913439"/>
              <a:gd name="connsiteY688" fmla="*/ 4302657 h 6857999"/>
              <a:gd name="connsiteX689" fmla="*/ 3537093 w 5913439"/>
              <a:gd name="connsiteY689" fmla="*/ 4303555 h 6857999"/>
              <a:gd name="connsiteX690" fmla="*/ 3555953 w 5913439"/>
              <a:gd name="connsiteY690" fmla="*/ 4304004 h 6857999"/>
              <a:gd name="connsiteX691" fmla="*/ 3574813 w 5913439"/>
              <a:gd name="connsiteY691" fmla="*/ 4305351 h 6857999"/>
              <a:gd name="connsiteX692" fmla="*/ 3593223 w 5913439"/>
              <a:gd name="connsiteY692" fmla="*/ 4308046 h 6857999"/>
              <a:gd name="connsiteX693" fmla="*/ 3611634 w 5913439"/>
              <a:gd name="connsiteY693" fmla="*/ 4310740 h 6857999"/>
              <a:gd name="connsiteX694" fmla="*/ 3644415 w 5913439"/>
              <a:gd name="connsiteY694" fmla="*/ 4316577 h 6857999"/>
              <a:gd name="connsiteX695" fmla="*/ 3676746 w 5913439"/>
              <a:gd name="connsiteY695" fmla="*/ 4321068 h 6857999"/>
              <a:gd name="connsiteX696" fmla="*/ 3709526 w 5913439"/>
              <a:gd name="connsiteY696" fmla="*/ 4325558 h 6857999"/>
              <a:gd name="connsiteX697" fmla="*/ 3741857 w 5913439"/>
              <a:gd name="connsiteY697" fmla="*/ 4329600 h 6857999"/>
              <a:gd name="connsiteX698" fmla="*/ 3774638 w 5913439"/>
              <a:gd name="connsiteY698" fmla="*/ 4332743 h 6857999"/>
              <a:gd name="connsiteX699" fmla="*/ 3807418 w 5913439"/>
              <a:gd name="connsiteY699" fmla="*/ 4336335 h 6857999"/>
              <a:gd name="connsiteX700" fmla="*/ 3873428 w 5913439"/>
              <a:gd name="connsiteY700" fmla="*/ 4343071 h 6857999"/>
              <a:gd name="connsiteX701" fmla="*/ 3906208 w 5913439"/>
              <a:gd name="connsiteY701" fmla="*/ 4346214 h 6857999"/>
              <a:gd name="connsiteX702" fmla="*/ 3938988 w 5913439"/>
              <a:gd name="connsiteY702" fmla="*/ 4349807 h 6857999"/>
              <a:gd name="connsiteX703" fmla="*/ 3971768 w 5913439"/>
              <a:gd name="connsiteY703" fmla="*/ 4353399 h 6857999"/>
              <a:gd name="connsiteX704" fmla="*/ 4004549 w 5913439"/>
              <a:gd name="connsiteY704" fmla="*/ 4357890 h 6857999"/>
              <a:gd name="connsiteX705" fmla="*/ 4036880 w 5913439"/>
              <a:gd name="connsiteY705" fmla="*/ 4362829 h 6857999"/>
              <a:gd name="connsiteX706" fmla="*/ 4069211 w 5913439"/>
              <a:gd name="connsiteY706" fmla="*/ 4368667 h 6857999"/>
              <a:gd name="connsiteX707" fmla="*/ 4101992 w 5913439"/>
              <a:gd name="connsiteY707" fmla="*/ 4374953 h 6857999"/>
              <a:gd name="connsiteX708" fmla="*/ 4134323 w 5913439"/>
              <a:gd name="connsiteY708" fmla="*/ 4383036 h 6857999"/>
              <a:gd name="connsiteX709" fmla="*/ 5009961 w 5913439"/>
              <a:gd name="connsiteY709" fmla="*/ 4510565 h 6857999"/>
              <a:gd name="connsiteX710" fmla="*/ 5028371 w 5913439"/>
              <a:gd name="connsiteY710" fmla="*/ 4513259 h 6857999"/>
              <a:gd name="connsiteX711" fmla="*/ 5047231 w 5913439"/>
              <a:gd name="connsiteY711" fmla="*/ 4516402 h 6857999"/>
              <a:gd name="connsiteX712" fmla="*/ 5065642 w 5913439"/>
              <a:gd name="connsiteY712" fmla="*/ 4520444 h 6857999"/>
              <a:gd name="connsiteX713" fmla="*/ 5084053 w 5913439"/>
              <a:gd name="connsiteY713" fmla="*/ 4525383 h 6857999"/>
              <a:gd name="connsiteX714" fmla="*/ 5101566 w 5913439"/>
              <a:gd name="connsiteY714" fmla="*/ 4531221 h 6857999"/>
              <a:gd name="connsiteX715" fmla="*/ 5119528 w 5913439"/>
              <a:gd name="connsiteY715" fmla="*/ 4536610 h 6857999"/>
              <a:gd name="connsiteX716" fmla="*/ 5137040 w 5913439"/>
              <a:gd name="connsiteY716" fmla="*/ 4542896 h 6857999"/>
              <a:gd name="connsiteX717" fmla="*/ 5155002 w 5913439"/>
              <a:gd name="connsiteY717" fmla="*/ 4549183 h 6857999"/>
              <a:gd name="connsiteX718" fmla="*/ 5190028 w 5913439"/>
              <a:gd name="connsiteY718" fmla="*/ 4562205 h 6857999"/>
              <a:gd name="connsiteX719" fmla="*/ 5225053 w 5913439"/>
              <a:gd name="connsiteY719" fmla="*/ 4575676 h 6857999"/>
              <a:gd name="connsiteX720" fmla="*/ 5243015 w 5913439"/>
              <a:gd name="connsiteY720" fmla="*/ 4581514 h 6857999"/>
              <a:gd name="connsiteX721" fmla="*/ 5260528 w 5913439"/>
              <a:gd name="connsiteY721" fmla="*/ 4587352 h 6857999"/>
              <a:gd name="connsiteX722" fmla="*/ 5278939 w 5913439"/>
              <a:gd name="connsiteY722" fmla="*/ 4592740 h 6857999"/>
              <a:gd name="connsiteX723" fmla="*/ 5296900 w 5913439"/>
              <a:gd name="connsiteY723" fmla="*/ 4597680 h 6857999"/>
              <a:gd name="connsiteX724" fmla="*/ 5304534 w 5913439"/>
              <a:gd name="connsiteY724" fmla="*/ 4600374 h 6857999"/>
              <a:gd name="connsiteX725" fmla="*/ 5311719 w 5913439"/>
              <a:gd name="connsiteY725" fmla="*/ 4603068 h 6857999"/>
              <a:gd name="connsiteX726" fmla="*/ 5318455 w 5913439"/>
              <a:gd name="connsiteY726" fmla="*/ 4607110 h 6857999"/>
              <a:gd name="connsiteX727" fmla="*/ 5321598 w 5913439"/>
              <a:gd name="connsiteY727" fmla="*/ 4609355 h 6857999"/>
              <a:gd name="connsiteX728" fmla="*/ 5324292 w 5913439"/>
              <a:gd name="connsiteY728" fmla="*/ 4611600 h 6857999"/>
              <a:gd name="connsiteX729" fmla="*/ 5326986 w 5913439"/>
              <a:gd name="connsiteY729" fmla="*/ 4614294 h 6857999"/>
              <a:gd name="connsiteX730" fmla="*/ 5329232 w 5913439"/>
              <a:gd name="connsiteY730" fmla="*/ 4616989 h 6857999"/>
              <a:gd name="connsiteX731" fmla="*/ 5331028 w 5913439"/>
              <a:gd name="connsiteY731" fmla="*/ 4620132 h 6857999"/>
              <a:gd name="connsiteX732" fmla="*/ 5332824 w 5913439"/>
              <a:gd name="connsiteY732" fmla="*/ 4623275 h 6857999"/>
              <a:gd name="connsiteX733" fmla="*/ 5334171 w 5913439"/>
              <a:gd name="connsiteY733" fmla="*/ 4626868 h 6857999"/>
              <a:gd name="connsiteX734" fmla="*/ 5335069 w 5913439"/>
              <a:gd name="connsiteY734" fmla="*/ 4630460 h 6857999"/>
              <a:gd name="connsiteX735" fmla="*/ 5335518 w 5913439"/>
              <a:gd name="connsiteY735" fmla="*/ 4634501 h 6857999"/>
              <a:gd name="connsiteX736" fmla="*/ 5335518 w 5913439"/>
              <a:gd name="connsiteY736" fmla="*/ 4639441 h 6857999"/>
              <a:gd name="connsiteX737" fmla="*/ 5335069 w 5913439"/>
              <a:gd name="connsiteY737" fmla="*/ 4659648 h 6857999"/>
              <a:gd name="connsiteX738" fmla="*/ 5335069 w 5913439"/>
              <a:gd name="connsiteY738" fmla="*/ 4680304 h 6857999"/>
              <a:gd name="connsiteX739" fmla="*/ 5335518 w 5913439"/>
              <a:gd name="connsiteY739" fmla="*/ 4700960 h 6857999"/>
              <a:gd name="connsiteX740" fmla="*/ 5336416 w 5913439"/>
              <a:gd name="connsiteY740" fmla="*/ 4722065 h 6857999"/>
              <a:gd name="connsiteX741" fmla="*/ 5337314 w 5913439"/>
              <a:gd name="connsiteY741" fmla="*/ 4742721 h 6857999"/>
              <a:gd name="connsiteX742" fmla="*/ 5338213 w 5913439"/>
              <a:gd name="connsiteY742" fmla="*/ 4763826 h 6857999"/>
              <a:gd name="connsiteX743" fmla="*/ 5338213 w 5913439"/>
              <a:gd name="connsiteY743" fmla="*/ 4784482 h 6857999"/>
              <a:gd name="connsiteX744" fmla="*/ 5337763 w 5913439"/>
              <a:gd name="connsiteY744" fmla="*/ 4805138 h 6857999"/>
              <a:gd name="connsiteX745" fmla="*/ 5336416 w 5913439"/>
              <a:gd name="connsiteY745" fmla="*/ 4825795 h 6857999"/>
              <a:gd name="connsiteX746" fmla="*/ 5335518 w 5913439"/>
              <a:gd name="connsiteY746" fmla="*/ 4835674 h 6857999"/>
              <a:gd name="connsiteX747" fmla="*/ 5334171 w 5913439"/>
              <a:gd name="connsiteY747" fmla="*/ 4845553 h 6857999"/>
              <a:gd name="connsiteX748" fmla="*/ 5332375 w 5913439"/>
              <a:gd name="connsiteY748" fmla="*/ 4855432 h 6857999"/>
              <a:gd name="connsiteX749" fmla="*/ 5330130 w 5913439"/>
              <a:gd name="connsiteY749" fmla="*/ 4865760 h 6857999"/>
              <a:gd name="connsiteX750" fmla="*/ 5327885 w 5913439"/>
              <a:gd name="connsiteY750" fmla="*/ 4875639 h 6857999"/>
              <a:gd name="connsiteX751" fmla="*/ 5324741 w 5913439"/>
              <a:gd name="connsiteY751" fmla="*/ 4885518 h 6857999"/>
              <a:gd name="connsiteX752" fmla="*/ 5321598 w 5913439"/>
              <a:gd name="connsiteY752" fmla="*/ 4895397 h 6857999"/>
              <a:gd name="connsiteX753" fmla="*/ 5317556 w 5913439"/>
              <a:gd name="connsiteY753" fmla="*/ 4905276 h 6857999"/>
              <a:gd name="connsiteX754" fmla="*/ 5313515 w 5913439"/>
              <a:gd name="connsiteY754" fmla="*/ 4914705 h 6857999"/>
              <a:gd name="connsiteX755" fmla="*/ 5308576 w 5913439"/>
              <a:gd name="connsiteY755" fmla="*/ 4924135 h 6857999"/>
              <a:gd name="connsiteX756" fmla="*/ 5303187 w 5913439"/>
              <a:gd name="connsiteY756" fmla="*/ 4934014 h 6857999"/>
              <a:gd name="connsiteX757" fmla="*/ 5296900 w 5913439"/>
              <a:gd name="connsiteY757" fmla="*/ 4942995 h 6857999"/>
              <a:gd name="connsiteX758" fmla="*/ 5290165 w 5913439"/>
              <a:gd name="connsiteY758" fmla="*/ 4951976 h 6857999"/>
              <a:gd name="connsiteX759" fmla="*/ 5282980 w 5913439"/>
              <a:gd name="connsiteY759" fmla="*/ 4960957 h 6857999"/>
              <a:gd name="connsiteX760" fmla="*/ 5266814 w 5913439"/>
              <a:gd name="connsiteY760" fmla="*/ 4978021 h 6857999"/>
              <a:gd name="connsiteX761" fmla="*/ 5260079 w 5913439"/>
              <a:gd name="connsiteY761" fmla="*/ 4985206 h 6857999"/>
              <a:gd name="connsiteX762" fmla="*/ 5257833 w 5913439"/>
              <a:gd name="connsiteY762" fmla="*/ 4988349 h 6857999"/>
              <a:gd name="connsiteX763" fmla="*/ 5269509 w 5913439"/>
              <a:gd name="connsiteY763" fmla="*/ 5000473 h 6857999"/>
              <a:gd name="connsiteX764" fmla="*/ 5273999 w 5913439"/>
              <a:gd name="connsiteY764" fmla="*/ 5006311 h 6857999"/>
              <a:gd name="connsiteX765" fmla="*/ 5277591 w 5913439"/>
              <a:gd name="connsiteY765" fmla="*/ 5011699 h 6857999"/>
              <a:gd name="connsiteX766" fmla="*/ 5281184 w 5913439"/>
              <a:gd name="connsiteY766" fmla="*/ 5016190 h 6857999"/>
              <a:gd name="connsiteX767" fmla="*/ 5283429 w 5913439"/>
              <a:gd name="connsiteY767" fmla="*/ 5020680 h 6857999"/>
              <a:gd name="connsiteX768" fmla="*/ 5285674 w 5913439"/>
              <a:gd name="connsiteY768" fmla="*/ 5024721 h 6857999"/>
              <a:gd name="connsiteX769" fmla="*/ 5287021 w 5913439"/>
              <a:gd name="connsiteY769" fmla="*/ 5028763 h 6857999"/>
              <a:gd name="connsiteX770" fmla="*/ 5287919 w 5913439"/>
              <a:gd name="connsiteY770" fmla="*/ 5031906 h 6857999"/>
              <a:gd name="connsiteX771" fmla="*/ 5288369 w 5913439"/>
              <a:gd name="connsiteY771" fmla="*/ 5035050 h 6857999"/>
              <a:gd name="connsiteX772" fmla="*/ 5288369 w 5913439"/>
              <a:gd name="connsiteY772" fmla="*/ 5038193 h 6857999"/>
              <a:gd name="connsiteX773" fmla="*/ 5287919 w 5913439"/>
              <a:gd name="connsiteY773" fmla="*/ 5040438 h 6857999"/>
              <a:gd name="connsiteX774" fmla="*/ 5286572 w 5913439"/>
              <a:gd name="connsiteY774" fmla="*/ 5043132 h 6857999"/>
              <a:gd name="connsiteX775" fmla="*/ 5285225 w 5913439"/>
              <a:gd name="connsiteY775" fmla="*/ 5045378 h 6857999"/>
              <a:gd name="connsiteX776" fmla="*/ 5283429 w 5913439"/>
              <a:gd name="connsiteY776" fmla="*/ 5047174 h 6857999"/>
              <a:gd name="connsiteX777" fmla="*/ 5281184 w 5913439"/>
              <a:gd name="connsiteY777" fmla="*/ 5048970 h 6857999"/>
              <a:gd name="connsiteX778" fmla="*/ 5278939 w 5913439"/>
              <a:gd name="connsiteY778" fmla="*/ 5050317 h 6857999"/>
              <a:gd name="connsiteX779" fmla="*/ 5275795 w 5913439"/>
              <a:gd name="connsiteY779" fmla="*/ 5051664 h 6857999"/>
              <a:gd name="connsiteX780" fmla="*/ 5269509 w 5913439"/>
              <a:gd name="connsiteY780" fmla="*/ 5053460 h 6857999"/>
              <a:gd name="connsiteX781" fmla="*/ 5261875 w 5913439"/>
              <a:gd name="connsiteY781" fmla="*/ 5055257 h 6857999"/>
              <a:gd name="connsiteX782" fmla="*/ 5253792 w 5913439"/>
              <a:gd name="connsiteY782" fmla="*/ 5056155 h 6857999"/>
              <a:gd name="connsiteX783" fmla="*/ 5235830 w 5913439"/>
              <a:gd name="connsiteY783" fmla="*/ 5057502 h 6857999"/>
              <a:gd name="connsiteX784" fmla="*/ 5217419 w 5913439"/>
              <a:gd name="connsiteY784" fmla="*/ 5058400 h 6857999"/>
              <a:gd name="connsiteX785" fmla="*/ 5203948 w 5913439"/>
              <a:gd name="connsiteY785" fmla="*/ 5076362 h 6857999"/>
              <a:gd name="connsiteX786" fmla="*/ 5197212 w 5913439"/>
              <a:gd name="connsiteY786" fmla="*/ 5085343 h 6857999"/>
              <a:gd name="connsiteX787" fmla="*/ 5190028 w 5913439"/>
              <a:gd name="connsiteY787" fmla="*/ 5093874 h 6857999"/>
              <a:gd name="connsiteX788" fmla="*/ 5182843 w 5913439"/>
              <a:gd name="connsiteY788" fmla="*/ 5102406 h 6857999"/>
              <a:gd name="connsiteX789" fmla="*/ 5175209 w 5913439"/>
              <a:gd name="connsiteY789" fmla="*/ 5110040 h 6857999"/>
              <a:gd name="connsiteX790" fmla="*/ 5167575 w 5913439"/>
              <a:gd name="connsiteY790" fmla="*/ 5117674 h 6857999"/>
              <a:gd name="connsiteX791" fmla="*/ 5159493 w 5913439"/>
              <a:gd name="connsiteY791" fmla="*/ 5123960 h 6857999"/>
              <a:gd name="connsiteX792" fmla="*/ 5150512 w 5913439"/>
              <a:gd name="connsiteY792" fmla="*/ 5129349 h 6857999"/>
              <a:gd name="connsiteX793" fmla="*/ 5146021 w 5913439"/>
              <a:gd name="connsiteY793" fmla="*/ 5132043 h 6857999"/>
              <a:gd name="connsiteX794" fmla="*/ 5141531 w 5913439"/>
              <a:gd name="connsiteY794" fmla="*/ 5134288 h 6857999"/>
              <a:gd name="connsiteX795" fmla="*/ 5137040 w 5913439"/>
              <a:gd name="connsiteY795" fmla="*/ 5136085 h 6857999"/>
              <a:gd name="connsiteX796" fmla="*/ 5132101 w 5913439"/>
              <a:gd name="connsiteY796" fmla="*/ 5137881 h 6857999"/>
              <a:gd name="connsiteX797" fmla="*/ 5127161 w 5913439"/>
              <a:gd name="connsiteY797" fmla="*/ 5139228 h 6857999"/>
              <a:gd name="connsiteX798" fmla="*/ 5121773 w 5913439"/>
              <a:gd name="connsiteY798" fmla="*/ 5140575 h 6857999"/>
              <a:gd name="connsiteX799" fmla="*/ 5116384 w 5913439"/>
              <a:gd name="connsiteY799" fmla="*/ 5141024 h 6857999"/>
              <a:gd name="connsiteX800" fmla="*/ 5110547 w 5913439"/>
              <a:gd name="connsiteY800" fmla="*/ 5141473 h 6857999"/>
              <a:gd name="connsiteX801" fmla="*/ 5104709 w 5913439"/>
              <a:gd name="connsiteY801" fmla="*/ 5141922 h 6857999"/>
              <a:gd name="connsiteX802" fmla="*/ 5098872 w 5913439"/>
              <a:gd name="connsiteY802" fmla="*/ 5141473 h 6857999"/>
              <a:gd name="connsiteX803" fmla="*/ 5093034 w 5913439"/>
              <a:gd name="connsiteY803" fmla="*/ 5141024 h 6857999"/>
              <a:gd name="connsiteX804" fmla="*/ 5086747 w 5913439"/>
              <a:gd name="connsiteY804" fmla="*/ 5140126 h 6857999"/>
              <a:gd name="connsiteX805" fmla="*/ 5080012 w 5913439"/>
              <a:gd name="connsiteY805" fmla="*/ 5138779 h 6857999"/>
              <a:gd name="connsiteX806" fmla="*/ 5072827 w 5913439"/>
              <a:gd name="connsiteY806" fmla="*/ 5136983 h 6857999"/>
              <a:gd name="connsiteX807" fmla="*/ 4999633 w 5913439"/>
              <a:gd name="connsiteY807" fmla="*/ 5142820 h 6857999"/>
              <a:gd name="connsiteX808" fmla="*/ 4942604 w 5913439"/>
              <a:gd name="connsiteY808" fmla="*/ 5149556 h 6857999"/>
              <a:gd name="connsiteX809" fmla="*/ 4913865 w 5913439"/>
              <a:gd name="connsiteY809" fmla="*/ 5153148 h 6857999"/>
              <a:gd name="connsiteX810" fmla="*/ 4885126 w 5913439"/>
              <a:gd name="connsiteY810" fmla="*/ 5155843 h 6857999"/>
              <a:gd name="connsiteX811" fmla="*/ 4856836 w 5913439"/>
              <a:gd name="connsiteY811" fmla="*/ 5158537 h 6857999"/>
              <a:gd name="connsiteX812" fmla="*/ 4828097 w 5913439"/>
              <a:gd name="connsiteY812" fmla="*/ 5160333 h 6857999"/>
              <a:gd name="connsiteX813" fmla="*/ 4799358 w 5913439"/>
              <a:gd name="connsiteY813" fmla="*/ 5162129 h 6857999"/>
              <a:gd name="connsiteX814" fmla="*/ 4770620 w 5913439"/>
              <a:gd name="connsiteY814" fmla="*/ 5163476 h 6857999"/>
              <a:gd name="connsiteX815" fmla="*/ 4741881 w 5913439"/>
              <a:gd name="connsiteY815" fmla="*/ 5163925 h 6857999"/>
              <a:gd name="connsiteX816" fmla="*/ 4713591 w 5913439"/>
              <a:gd name="connsiteY816" fmla="*/ 5164374 h 6857999"/>
              <a:gd name="connsiteX817" fmla="*/ 4684852 w 5913439"/>
              <a:gd name="connsiteY817" fmla="*/ 5163925 h 6857999"/>
              <a:gd name="connsiteX818" fmla="*/ 4656113 w 5913439"/>
              <a:gd name="connsiteY818" fmla="*/ 5162578 h 6857999"/>
              <a:gd name="connsiteX819" fmla="*/ 4627375 w 5913439"/>
              <a:gd name="connsiteY819" fmla="*/ 5160782 h 6857999"/>
              <a:gd name="connsiteX820" fmla="*/ 4599085 w 5913439"/>
              <a:gd name="connsiteY820" fmla="*/ 5158088 h 6857999"/>
              <a:gd name="connsiteX821" fmla="*/ 4570346 w 5913439"/>
              <a:gd name="connsiteY821" fmla="*/ 5154496 h 6857999"/>
              <a:gd name="connsiteX822" fmla="*/ 4541607 w 5913439"/>
              <a:gd name="connsiteY822" fmla="*/ 5149556 h 6857999"/>
              <a:gd name="connsiteX823" fmla="*/ 4538015 w 5913439"/>
              <a:gd name="connsiteY823" fmla="*/ 5149107 h 6857999"/>
              <a:gd name="connsiteX824" fmla="*/ 4534871 w 5913439"/>
              <a:gd name="connsiteY824" fmla="*/ 5149107 h 6857999"/>
              <a:gd name="connsiteX825" fmla="*/ 4531279 w 5913439"/>
              <a:gd name="connsiteY825" fmla="*/ 5149107 h 6857999"/>
              <a:gd name="connsiteX826" fmla="*/ 4528135 w 5913439"/>
              <a:gd name="connsiteY826" fmla="*/ 5149556 h 6857999"/>
              <a:gd name="connsiteX827" fmla="*/ 4521400 w 5913439"/>
              <a:gd name="connsiteY827" fmla="*/ 5151801 h 6857999"/>
              <a:gd name="connsiteX828" fmla="*/ 4515113 w 5913439"/>
              <a:gd name="connsiteY828" fmla="*/ 5154046 h 6857999"/>
              <a:gd name="connsiteX829" fmla="*/ 4509275 w 5913439"/>
              <a:gd name="connsiteY829" fmla="*/ 5156741 h 6857999"/>
              <a:gd name="connsiteX830" fmla="*/ 4503438 w 5913439"/>
              <a:gd name="connsiteY830" fmla="*/ 5159884 h 6857999"/>
              <a:gd name="connsiteX831" fmla="*/ 4491763 w 5913439"/>
              <a:gd name="connsiteY831" fmla="*/ 5166171 h 6857999"/>
              <a:gd name="connsiteX832" fmla="*/ 4485925 w 5913439"/>
              <a:gd name="connsiteY832" fmla="*/ 5168865 h 6857999"/>
              <a:gd name="connsiteX833" fmla="*/ 4479639 w 5913439"/>
              <a:gd name="connsiteY833" fmla="*/ 5171110 h 6857999"/>
              <a:gd name="connsiteX834" fmla="*/ 4473801 w 5913439"/>
              <a:gd name="connsiteY834" fmla="*/ 5172906 h 6857999"/>
              <a:gd name="connsiteX835" fmla="*/ 4467964 w 5913439"/>
              <a:gd name="connsiteY835" fmla="*/ 5173355 h 6857999"/>
              <a:gd name="connsiteX836" fmla="*/ 4464820 w 5913439"/>
              <a:gd name="connsiteY836" fmla="*/ 5173355 h 6857999"/>
              <a:gd name="connsiteX837" fmla="*/ 4461677 w 5913439"/>
              <a:gd name="connsiteY837" fmla="*/ 5172906 h 6857999"/>
              <a:gd name="connsiteX838" fmla="*/ 4458533 w 5913439"/>
              <a:gd name="connsiteY838" fmla="*/ 5172008 h 6857999"/>
              <a:gd name="connsiteX839" fmla="*/ 4455390 w 5913439"/>
              <a:gd name="connsiteY839" fmla="*/ 5171110 h 6857999"/>
              <a:gd name="connsiteX840" fmla="*/ 4452247 w 5913439"/>
              <a:gd name="connsiteY840" fmla="*/ 5169763 h 6857999"/>
              <a:gd name="connsiteX841" fmla="*/ 4449103 w 5913439"/>
              <a:gd name="connsiteY841" fmla="*/ 5167967 h 6857999"/>
              <a:gd name="connsiteX842" fmla="*/ 4445062 w 5913439"/>
              <a:gd name="connsiteY842" fmla="*/ 5165273 h 6857999"/>
              <a:gd name="connsiteX843" fmla="*/ 4441919 w 5913439"/>
              <a:gd name="connsiteY843" fmla="*/ 5162578 h 6857999"/>
              <a:gd name="connsiteX844" fmla="*/ 4438327 w 5913439"/>
              <a:gd name="connsiteY844" fmla="*/ 5164374 h 6857999"/>
              <a:gd name="connsiteX845" fmla="*/ 4434734 w 5913439"/>
              <a:gd name="connsiteY845" fmla="*/ 5165722 h 6857999"/>
              <a:gd name="connsiteX846" fmla="*/ 4431142 w 5913439"/>
              <a:gd name="connsiteY846" fmla="*/ 5166620 h 6857999"/>
              <a:gd name="connsiteX847" fmla="*/ 4427550 w 5913439"/>
              <a:gd name="connsiteY847" fmla="*/ 5167069 h 6857999"/>
              <a:gd name="connsiteX848" fmla="*/ 4420814 w 5913439"/>
              <a:gd name="connsiteY848" fmla="*/ 5167518 h 6857999"/>
              <a:gd name="connsiteX849" fmla="*/ 4414078 w 5913439"/>
              <a:gd name="connsiteY849" fmla="*/ 5167069 h 6857999"/>
              <a:gd name="connsiteX850" fmla="*/ 4395218 w 5913439"/>
              <a:gd name="connsiteY850" fmla="*/ 5169763 h 6857999"/>
              <a:gd name="connsiteX851" fmla="*/ 4376808 w 5913439"/>
              <a:gd name="connsiteY851" fmla="*/ 5171559 h 6857999"/>
              <a:gd name="connsiteX852" fmla="*/ 4357947 w 5913439"/>
              <a:gd name="connsiteY852" fmla="*/ 5173355 h 6857999"/>
              <a:gd name="connsiteX853" fmla="*/ 4339087 w 5913439"/>
              <a:gd name="connsiteY853" fmla="*/ 5174253 h 6857999"/>
              <a:gd name="connsiteX854" fmla="*/ 4320228 w 5913439"/>
              <a:gd name="connsiteY854" fmla="*/ 5175152 h 6857999"/>
              <a:gd name="connsiteX855" fmla="*/ 4301817 w 5913439"/>
              <a:gd name="connsiteY855" fmla="*/ 5175601 h 6857999"/>
              <a:gd name="connsiteX856" fmla="*/ 4264097 w 5913439"/>
              <a:gd name="connsiteY856" fmla="*/ 5175601 h 6857999"/>
              <a:gd name="connsiteX857" fmla="*/ 4188657 w 5913439"/>
              <a:gd name="connsiteY857" fmla="*/ 5175152 h 6857999"/>
              <a:gd name="connsiteX858" fmla="*/ 4150937 w 5913439"/>
              <a:gd name="connsiteY858" fmla="*/ 5175601 h 6857999"/>
              <a:gd name="connsiteX859" fmla="*/ 4132527 w 5913439"/>
              <a:gd name="connsiteY859" fmla="*/ 5176050 h 6857999"/>
              <a:gd name="connsiteX860" fmla="*/ 4113667 w 5913439"/>
              <a:gd name="connsiteY860" fmla="*/ 5176499 h 6857999"/>
              <a:gd name="connsiteX861" fmla="*/ 4093011 w 5913439"/>
              <a:gd name="connsiteY861" fmla="*/ 5176499 h 6857999"/>
              <a:gd name="connsiteX862" fmla="*/ 4000956 w 5913439"/>
              <a:gd name="connsiteY862" fmla="*/ 5177846 h 6857999"/>
              <a:gd name="connsiteX863" fmla="*/ 3955154 w 5913439"/>
              <a:gd name="connsiteY863" fmla="*/ 5179193 h 6857999"/>
              <a:gd name="connsiteX864" fmla="*/ 3932702 w 5913439"/>
              <a:gd name="connsiteY864" fmla="*/ 5180091 h 6857999"/>
              <a:gd name="connsiteX865" fmla="*/ 3909800 w 5913439"/>
              <a:gd name="connsiteY865" fmla="*/ 5180989 h 6857999"/>
              <a:gd name="connsiteX866" fmla="*/ 3901717 w 5913439"/>
              <a:gd name="connsiteY866" fmla="*/ 5181438 h 6857999"/>
              <a:gd name="connsiteX867" fmla="*/ 3894084 w 5913439"/>
              <a:gd name="connsiteY867" fmla="*/ 5181438 h 6857999"/>
              <a:gd name="connsiteX868" fmla="*/ 3886001 w 5913439"/>
              <a:gd name="connsiteY868" fmla="*/ 5180989 h 6857999"/>
              <a:gd name="connsiteX869" fmla="*/ 3879265 w 5913439"/>
              <a:gd name="connsiteY869" fmla="*/ 5180091 h 6857999"/>
              <a:gd name="connsiteX870" fmla="*/ 3872979 w 5913439"/>
              <a:gd name="connsiteY870" fmla="*/ 5178744 h 6857999"/>
              <a:gd name="connsiteX871" fmla="*/ 3867141 w 5913439"/>
              <a:gd name="connsiteY871" fmla="*/ 5176948 h 6857999"/>
              <a:gd name="connsiteX872" fmla="*/ 3861752 w 5913439"/>
              <a:gd name="connsiteY872" fmla="*/ 5174253 h 6857999"/>
              <a:gd name="connsiteX873" fmla="*/ 3857262 w 5913439"/>
              <a:gd name="connsiteY873" fmla="*/ 5171559 h 6857999"/>
              <a:gd name="connsiteX874" fmla="*/ 3852322 w 5913439"/>
              <a:gd name="connsiteY874" fmla="*/ 5167518 h 6857999"/>
              <a:gd name="connsiteX875" fmla="*/ 3848730 w 5913439"/>
              <a:gd name="connsiteY875" fmla="*/ 5163476 h 6857999"/>
              <a:gd name="connsiteX876" fmla="*/ 3845587 w 5913439"/>
              <a:gd name="connsiteY876" fmla="*/ 5158537 h 6857999"/>
              <a:gd name="connsiteX877" fmla="*/ 3843342 w 5913439"/>
              <a:gd name="connsiteY877" fmla="*/ 5152699 h 6857999"/>
              <a:gd name="connsiteX878" fmla="*/ 3841545 w 5913439"/>
              <a:gd name="connsiteY878" fmla="*/ 5145964 h 6857999"/>
              <a:gd name="connsiteX879" fmla="*/ 3840198 w 5913439"/>
              <a:gd name="connsiteY879" fmla="*/ 5138330 h 6857999"/>
              <a:gd name="connsiteX880" fmla="*/ 3839749 w 5913439"/>
              <a:gd name="connsiteY880" fmla="*/ 5130247 h 6857999"/>
              <a:gd name="connsiteX881" fmla="*/ 3840198 w 5913439"/>
              <a:gd name="connsiteY881" fmla="*/ 5121266 h 6857999"/>
              <a:gd name="connsiteX882" fmla="*/ 3828972 w 5913439"/>
              <a:gd name="connsiteY882" fmla="*/ 5139228 h 6857999"/>
              <a:gd name="connsiteX883" fmla="*/ 3828523 w 5913439"/>
              <a:gd name="connsiteY883" fmla="*/ 5145515 h 6857999"/>
              <a:gd name="connsiteX884" fmla="*/ 3828074 w 5913439"/>
              <a:gd name="connsiteY884" fmla="*/ 5151352 h 6857999"/>
              <a:gd name="connsiteX885" fmla="*/ 3827176 w 5913439"/>
              <a:gd name="connsiteY885" fmla="*/ 5156292 h 6857999"/>
              <a:gd name="connsiteX886" fmla="*/ 3826278 w 5913439"/>
              <a:gd name="connsiteY886" fmla="*/ 5160782 h 6857999"/>
              <a:gd name="connsiteX887" fmla="*/ 3824931 w 5913439"/>
              <a:gd name="connsiteY887" fmla="*/ 5164824 h 6857999"/>
              <a:gd name="connsiteX888" fmla="*/ 3823584 w 5913439"/>
              <a:gd name="connsiteY888" fmla="*/ 5168416 h 6857999"/>
              <a:gd name="connsiteX889" fmla="*/ 3821787 w 5913439"/>
              <a:gd name="connsiteY889" fmla="*/ 5171110 h 6857999"/>
              <a:gd name="connsiteX890" fmla="*/ 3819542 w 5913439"/>
              <a:gd name="connsiteY890" fmla="*/ 5173804 h 6857999"/>
              <a:gd name="connsiteX891" fmla="*/ 3817297 w 5913439"/>
              <a:gd name="connsiteY891" fmla="*/ 5175601 h 6857999"/>
              <a:gd name="connsiteX892" fmla="*/ 3814603 w 5913439"/>
              <a:gd name="connsiteY892" fmla="*/ 5177397 h 6857999"/>
              <a:gd name="connsiteX893" fmla="*/ 3812357 w 5913439"/>
              <a:gd name="connsiteY893" fmla="*/ 5178744 h 6857999"/>
              <a:gd name="connsiteX894" fmla="*/ 3809663 w 5913439"/>
              <a:gd name="connsiteY894" fmla="*/ 5180091 h 6857999"/>
              <a:gd name="connsiteX895" fmla="*/ 3806969 w 5913439"/>
              <a:gd name="connsiteY895" fmla="*/ 5180540 h 6857999"/>
              <a:gd name="connsiteX896" fmla="*/ 3803826 w 5913439"/>
              <a:gd name="connsiteY896" fmla="*/ 5180989 h 6857999"/>
              <a:gd name="connsiteX897" fmla="*/ 3797988 w 5913439"/>
              <a:gd name="connsiteY897" fmla="*/ 5181438 h 6857999"/>
              <a:gd name="connsiteX898" fmla="*/ 3791252 w 5913439"/>
              <a:gd name="connsiteY898" fmla="*/ 5180989 h 6857999"/>
              <a:gd name="connsiteX899" fmla="*/ 3784966 w 5913439"/>
              <a:gd name="connsiteY899" fmla="*/ 5180091 h 6857999"/>
              <a:gd name="connsiteX900" fmla="*/ 3770596 w 5913439"/>
              <a:gd name="connsiteY900" fmla="*/ 5177846 h 6857999"/>
              <a:gd name="connsiteX901" fmla="*/ 3764310 w 5913439"/>
              <a:gd name="connsiteY901" fmla="*/ 5176948 h 6857999"/>
              <a:gd name="connsiteX902" fmla="*/ 3757574 w 5913439"/>
              <a:gd name="connsiteY902" fmla="*/ 5176499 h 6857999"/>
              <a:gd name="connsiteX903" fmla="*/ 3751736 w 5913439"/>
              <a:gd name="connsiteY903" fmla="*/ 5176948 h 6857999"/>
              <a:gd name="connsiteX904" fmla="*/ 3748593 w 5913439"/>
              <a:gd name="connsiteY904" fmla="*/ 5177397 h 6857999"/>
              <a:gd name="connsiteX905" fmla="*/ 3745899 w 5913439"/>
              <a:gd name="connsiteY905" fmla="*/ 5177846 h 6857999"/>
              <a:gd name="connsiteX906" fmla="*/ 3705036 w 5913439"/>
              <a:gd name="connsiteY906" fmla="*/ 5181438 h 6857999"/>
              <a:gd name="connsiteX907" fmla="*/ 3711322 w 5913439"/>
              <a:gd name="connsiteY907" fmla="*/ 5186827 h 6857999"/>
              <a:gd name="connsiteX908" fmla="*/ 3717160 w 5913439"/>
              <a:gd name="connsiteY908" fmla="*/ 5192664 h 6857999"/>
              <a:gd name="connsiteX909" fmla="*/ 3723447 w 5913439"/>
              <a:gd name="connsiteY909" fmla="*/ 5197155 h 6857999"/>
              <a:gd name="connsiteX910" fmla="*/ 3729733 w 5913439"/>
              <a:gd name="connsiteY910" fmla="*/ 5201196 h 6857999"/>
              <a:gd name="connsiteX911" fmla="*/ 3736020 w 5913439"/>
              <a:gd name="connsiteY911" fmla="*/ 5205238 h 6857999"/>
              <a:gd name="connsiteX912" fmla="*/ 3742755 w 5913439"/>
              <a:gd name="connsiteY912" fmla="*/ 5208830 h 6857999"/>
              <a:gd name="connsiteX913" fmla="*/ 3749940 w 5913439"/>
              <a:gd name="connsiteY913" fmla="*/ 5211973 h 6857999"/>
              <a:gd name="connsiteX914" fmla="*/ 3756676 w 5913439"/>
              <a:gd name="connsiteY914" fmla="*/ 5214668 h 6857999"/>
              <a:gd name="connsiteX915" fmla="*/ 3763412 w 5913439"/>
              <a:gd name="connsiteY915" fmla="*/ 5217362 h 6857999"/>
              <a:gd name="connsiteX916" fmla="*/ 3770596 w 5913439"/>
              <a:gd name="connsiteY916" fmla="*/ 5219607 h 6857999"/>
              <a:gd name="connsiteX917" fmla="*/ 3784966 w 5913439"/>
              <a:gd name="connsiteY917" fmla="*/ 5223648 h 6857999"/>
              <a:gd name="connsiteX918" fmla="*/ 3799784 w 5913439"/>
              <a:gd name="connsiteY918" fmla="*/ 5227241 h 6857999"/>
              <a:gd name="connsiteX919" fmla="*/ 3814154 w 5913439"/>
              <a:gd name="connsiteY919" fmla="*/ 5230384 h 6857999"/>
              <a:gd name="connsiteX920" fmla="*/ 3844240 w 5913439"/>
              <a:gd name="connsiteY920" fmla="*/ 5235324 h 6857999"/>
              <a:gd name="connsiteX921" fmla="*/ 3859058 w 5913439"/>
              <a:gd name="connsiteY921" fmla="*/ 5238018 h 6857999"/>
              <a:gd name="connsiteX922" fmla="*/ 3873877 w 5913439"/>
              <a:gd name="connsiteY922" fmla="*/ 5241161 h 6857999"/>
              <a:gd name="connsiteX923" fmla="*/ 3888246 w 5913439"/>
              <a:gd name="connsiteY923" fmla="*/ 5244754 h 6857999"/>
              <a:gd name="connsiteX924" fmla="*/ 3902616 w 5913439"/>
              <a:gd name="connsiteY924" fmla="*/ 5249244 h 6857999"/>
              <a:gd name="connsiteX925" fmla="*/ 3909351 w 5913439"/>
              <a:gd name="connsiteY925" fmla="*/ 5251938 h 6857999"/>
              <a:gd name="connsiteX926" fmla="*/ 3916087 w 5913439"/>
              <a:gd name="connsiteY926" fmla="*/ 5255082 h 6857999"/>
              <a:gd name="connsiteX927" fmla="*/ 3922823 w 5913439"/>
              <a:gd name="connsiteY927" fmla="*/ 5258225 h 6857999"/>
              <a:gd name="connsiteX928" fmla="*/ 3930007 w 5913439"/>
              <a:gd name="connsiteY928" fmla="*/ 5262266 h 6857999"/>
              <a:gd name="connsiteX929" fmla="*/ 3938539 w 5913439"/>
              <a:gd name="connsiteY929" fmla="*/ 5263613 h 6857999"/>
              <a:gd name="connsiteX930" fmla="*/ 3947071 w 5913439"/>
              <a:gd name="connsiteY930" fmla="*/ 5265410 h 6857999"/>
              <a:gd name="connsiteX931" fmla="*/ 3955603 w 5913439"/>
              <a:gd name="connsiteY931" fmla="*/ 5267655 h 6857999"/>
              <a:gd name="connsiteX932" fmla="*/ 3963686 w 5913439"/>
              <a:gd name="connsiteY932" fmla="*/ 5270349 h 6857999"/>
              <a:gd name="connsiteX933" fmla="*/ 3972218 w 5913439"/>
              <a:gd name="connsiteY933" fmla="*/ 5273043 h 6857999"/>
              <a:gd name="connsiteX934" fmla="*/ 3979851 w 5913439"/>
              <a:gd name="connsiteY934" fmla="*/ 5276187 h 6857999"/>
              <a:gd name="connsiteX935" fmla="*/ 3987485 w 5913439"/>
              <a:gd name="connsiteY935" fmla="*/ 5279779 h 6857999"/>
              <a:gd name="connsiteX936" fmla="*/ 3995119 w 5913439"/>
              <a:gd name="connsiteY936" fmla="*/ 5283371 h 6857999"/>
              <a:gd name="connsiteX937" fmla="*/ 4002753 w 5913439"/>
              <a:gd name="connsiteY937" fmla="*/ 5287413 h 6857999"/>
              <a:gd name="connsiteX938" fmla="*/ 4010386 w 5913439"/>
              <a:gd name="connsiteY938" fmla="*/ 5291454 h 6857999"/>
              <a:gd name="connsiteX939" fmla="*/ 4024756 w 5913439"/>
              <a:gd name="connsiteY939" fmla="*/ 5301333 h 6857999"/>
              <a:gd name="connsiteX940" fmla="*/ 4038676 w 5913439"/>
              <a:gd name="connsiteY940" fmla="*/ 5311212 h 6857999"/>
              <a:gd name="connsiteX941" fmla="*/ 4052597 w 5913439"/>
              <a:gd name="connsiteY941" fmla="*/ 5321989 h 6857999"/>
              <a:gd name="connsiteX942" fmla="*/ 4055740 w 5913439"/>
              <a:gd name="connsiteY942" fmla="*/ 5327827 h 6857999"/>
              <a:gd name="connsiteX943" fmla="*/ 4058434 w 5913439"/>
              <a:gd name="connsiteY943" fmla="*/ 5333215 h 6857999"/>
              <a:gd name="connsiteX944" fmla="*/ 4060679 w 5913439"/>
              <a:gd name="connsiteY944" fmla="*/ 5339502 h 6857999"/>
              <a:gd name="connsiteX945" fmla="*/ 4062476 w 5913439"/>
              <a:gd name="connsiteY945" fmla="*/ 5345340 h 6857999"/>
              <a:gd name="connsiteX946" fmla="*/ 4063823 w 5913439"/>
              <a:gd name="connsiteY946" fmla="*/ 5351177 h 6857999"/>
              <a:gd name="connsiteX947" fmla="*/ 4065170 w 5913439"/>
              <a:gd name="connsiteY947" fmla="*/ 5356566 h 6857999"/>
              <a:gd name="connsiteX948" fmla="*/ 4066068 w 5913439"/>
              <a:gd name="connsiteY948" fmla="*/ 5362403 h 6857999"/>
              <a:gd name="connsiteX949" fmla="*/ 4066517 w 5913439"/>
              <a:gd name="connsiteY949" fmla="*/ 5368241 h 6857999"/>
              <a:gd name="connsiteX950" fmla="*/ 4066966 w 5913439"/>
              <a:gd name="connsiteY950" fmla="*/ 5379916 h 6857999"/>
              <a:gd name="connsiteX951" fmla="*/ 4066517 w 5913439"/>
              <a:gd name="connsiteY951" fmla="*/ 5391142 h 6857999"/>
              <a:gd name="connsiteX952" fmla="*/ 4065170 w 5913439"/>
              <a:gd name="connsiteY952" fmla="*/ 5402368 h 6857999"/>
              <a:gd name="connsiteX953" fmla="*/ 4063823 w 5913439"/>
              <a:gd name="connsiteY953" fmla="*/ 5414044 h 6857999"/>
              <a:gd name="connsiteX954" fmla="*/ 4061577 w 5913439"/>
              <a:gd name="connsiteY954" fmla="*/ 5425270 h 6857999"/>
              <a:gd name="connsiteX955" fmla="*/ 4058883 w 5913439"/>
              <a:gd name="connsiteY955" fmla="*/ 5436945 h 6857999"/>
              <a:gd name="connsiteX956" fmla="*/ 4053944 w 5913439"/>
              <a:gd name="connsiteY956" fmla="*/ 5459846 h 6857999"/>
              <a:gd name="connsiteX957" fmla="*/ 4051698 w 5913439"/>
              <a:gd name="connsiteY957" fmla="*/ 5471072 h 6857999"/>
              <a:gd name="connsiteX958" fmla="*/ 4049902 w 5913439"/>
              <a:gd name="connsiteY958" fmla="*/ 5482747 h 6857999"/>
              <a:gd name="connsiteX959" fmla="*/ 4048555 w 5913439"/>
              <a:gd name="connsiteY959" fmla="*/ 5493974 h 6857999"/>
              <a:gd name="connsiteX960" fmla="*/ 4048106 w 5913439"/>
              <a:gd name="connsiteY960" fmla="*/ 5505649 h 6857999"/>
              <a:gd name="connsiteX961" fmla="*/ 4049453 w 5913439"/>
              <a:gd name="connsiteY961" fmla="*/ 5517324 h 6857999"/>
              <a:gd name="connsiteX962" fmla="*/ 4050351 w 5913439"/>
              <a:gd name="connsiteY962" fmla="*/ 5529448 h 6857999"/>
              <a:gd name="connsiteX963" fmla="*/ 4050351 w 5913439"/>
              <a:gd name="connsiteY963" fmla="*/ 5541572 h 6857999"/>
              <a:gd name="connsiteX964" fmla="*/ 4049902 w 5913439"/>
              <a:gd name="connsiteY964" fmla="*/ 5553697 h 6857999"/>
              <a:gd name="connsiteX965" fmla="*/ 4048555 w 5913439"/>
              <a:gd name="connsiteY965" fmla="*/ 5566719 h 6857999"/>
              <a:gd name="connsiteX966" fmla="*/ 4046759 w 5913439"/>
              <a:gd name="connsiteY966" fmla="*/ 5579292 h 6857999"/>
              <a:gd name="connsiteX967" fmla="*/ 4044514 w 5913439"/>
              <a:gd name="connsiteY967" fmla="*/ 5591416 h 6857999"/>
              <a:gd name="connsiteX968" fmla="*/ 4041370 w 5913439"/>
              <a:gd name="connsiteY968" fmla="*/ 5604439 h 6857999"/>
              <a:gd name="connsiteX969" fmla="*/ 4037329 w 5913439"/>
              <a:gd name="connsiteY969" fmla="*/ 5617012 h 6857999"/>
              <a:gd name="connsiteX970" fmla="*/ 4033288 w 5913439"/>
              <a:gd name="connsiteY970" fmla="*/ 5630034 h 6857999"/>
              <a:gd name="connsiteX971" fmla="*/ 4028797 w 5913439"/>
              <a:gd name="connsiteY971" fmla="*/ 5642158 h 6857999"/>
              <a:gd name="connsiteX972" fmla="*/ 4023858 w 5913439"/>
              <a:gd name="connsiteY972" fmla="*/ 5654283 h 6857999"/>
              <a:gd name="connsiteX973" fmla="*/ 4018469 w 5913439"/>
              <a:gd name="connsiteY973" fmla="*/ 5666856 h 6857999"/>
              <a:gd name="connsiteX974" fmla="*/ 4012632 w 5913439"/>
              <a:gd name="connsiteY974" fmla="*/ 5678980 h 6857999"/>
              <a:gd name="connsiteX975" fmla="*/ 4006345 w 5913439"/>
              <a:gd name="connsiteY975" fmla="*/ 5690655 h 6857999"/>
              <a:gd name="connsiteX976" fmla="*/ 3998711 w 5913439"/>
              <a:gd name="connsiteY976" fmla="*/ 5701881 h 6857999"/>
              <a:gd name="connsiteX977" fmla="*/ 3991526 w 5913439"/>
              <a:gd name="connsiteY977" fmla="*/ 5713557 h 6857999"/>
              <a:gd name="connsiteX978" fmla="*/ 3984342 w 5913439"/>
              <a:gd name="connsiteY978" fmla="*/ 5724783 h 6857999"/>
              <a:gd name="connsiteX979" fmla="*/ 3976259 w 5913439"/>
              <a:gd name="connsiteY979" fmla="*/ 5735560 h 6857999"/>
              <a:gd name="connsiteX980" fmla="*/ 3968176 w 5913439"/>
              <a:gd name="connsiteY980" fmla="*/ 5745888 h 6857999"/>
              <a:gd name="connsiteX981" fmla="*/ 3959195 w 5913439"/>
              <a:gd name="connsiteY981" fmla="*/ 5756216 h 6857999"/>
              <a:gd name="connsiteX982" fmla="*/ 3950214 w 5913439"/>
              <a:gd name="connsiteY982" fmla="*/ 5765646 h 6857999"/>
              <a:gd name="connsiteX983" fmla="*/ 3941233 w 5913439"/>
              <a:gd name="connsiteY983" fmla="*/ 5774627 h 6857999"/>
              <a:gd name="connsiteX984" fmla="*/ 3931803 w 5913439"/>
              <a:gd name="connsiteY984" fmla="*/ 5783608 h 6857999"/>
              <a:gd name="connsiteX985" fmla="*/ 3921475 w 5913439"/>
              <a:gd name="connsiteY985" fmla="*/ 5791690 h 6857999"/>
              <a:gd name="connsiteX986" fmla="*/ 3911596 w 5913439"/>
              <a:gd name="connsiteY986" fmla="*/ 5799324 h 6857999"/>
              <a:gd name="connsiteX987" fmla="*/ 3901717 w 5913439"/>
              <a:gd name="connsiteY987" fmla="*/ 5806509 h 6857999"/>
              <a:gd name="connsiteX988" fmla="*/ 3890940 w 5913439"/>
              <a:gd name="connsiteY988" fmla="*/ 5813245 h 6857999"/>
              <a:gd name="connsiteX989" fmla="*/ 3880612 w 5913439"/>
              <a:gd name="connsiteY989" fmla="*/ 5819082 h 6857999"/>
              <a:gd name="connsiteX990" fmla="*/ 3869835 w 5913439"/>
              <a:gd name="connsiteY990" fmla="*/ 5824022 h 6857999"/>
              <a:gd name="connsiteX991" fmla="*/ 3859058 w 5913439"/>
              <a:gd name="connsiteY991" fmla="*/ 5828512 h 6857999"/>
              <a:gd name="connsiteX992" fmla="*/ 3847832 w 5913439"/>
              <a:gd name="connsiteY992" fmla="*/ 5832554 h 6857999"/>
              <a:gd name="connsiteX993" fmla="*/ 3844240 w 5913439"/>
              <a:gd name="connsiteY993" fmla="*/ 5835248 h 6857999"/>
              <a:gd name="connsiteX994" fmla="*/ 3840198 w 5913439"/>
              <a:gd name="connsiteY994" fmla="*/ 5837044 h 6857999"/>
              <a:gd name="connsiteX995" fmla="*/ 3836157 w 5913439"/>
              <a:gd name="connsiteY995" fmla="*/ 5837493 h 6857999"/>
              <a:gd name="connsiteX996" fmla="*/ 3831666 w 5913439"/>
              <a:gd name="connsiteY996" fmla="*/ 5837044 h 6857999"/>
              <a:gd name="connsiteX997" fmla="*/ 3825829 w 5913439"/>
              <a:gd name="connsiteY997" fmla="*/ 5841085 h 6857999"/>
              <a:gd name="connsiteX998" fmla="*/ 3819093 w 5913439"/>
              <a:gd name="connsiteY998" fmla="*/ 5844678 h 6857999"/>
              <a:gd name="connsiteX999" fmla="*/ 3812357 w 5913439"/>
              <a:gd name="connsiteY999" fmla="*/ 5847372 h 6857999"/>
              <a:gd name="connsiteX1000" fmla="*/ 3805173 w 5913439"/>
              <a:gd name="connsiteY1000" fmla="*/ 5849617 h 6857999"/>
              <a:gd name="connsiteX1001" fmla="*/ 3797988 w 5913439"/>
              <a:gd name="connsiteY1001" fmla="*/ 5851413 h 6857999"/>
              <a:gd name="connsiteX1002" fmla="*/ 3790803 w 5913439"/>
              <a:gd name="connsiteY1002" fmla="*/ 5852312 h 6857999"/>
              <a:gd name="connsiteX1003" fmla="*/ 3774638 w 5913439"/>
              <a:gd name="connsiteY1003" fmla="*/ 5854108 h 6857999"/>
              <a:gd name="connsiteX1004" fmla="*/ 3758472 w 5913439"/>
              <a:gd name="connsiteY1004" fmla="*/ 5855904 h 6857999"/>
              <a:gd name="connsiteX1005" fmla="*/ 3749491 w 5913439"/>
              <a:gd name="connsiteY1005" fmla="*/ 5856802 h 6857999"/>
              <a:gd name="connsiteX1006" fmla="*/ 3740061 w 5913439"/>
              <a:gd name="connsiteY1006" fmla="*/ 5858149 h 6857999"/>
              <a:gd name="connsiteX1007" fmla="*/ 3731080 w 5913439"/>
              <a:gd name="connsiteY1007" fmla="*/ 5859945 h 6857999"/>
              <a:gd name="connsiteX1008" fmla="*/ 3721650 w 5913439"/>
              <a:gd name="connsiteY1008" fmla="*/ 5862190 h 6857999"/>
              <a:gd name="connsiteX1009" fmla="*/ 3712220 w 5913439"/>
              <a:gd name="connsiteY1009" fmla="*/ 5865334 h 6857999"/>
              <a:gd name="connsiteX1010" fmla="*/ 3701443 w 5913439"/>
              <a:gd name="connsiteY1010" fmla="*/ 5868926 h 6857999"/>
              <a:gd name="connsiteX1011" fmla="*/ 3724794 w 5913439"/>
              <a:gd name="connsiteY1011" fmla="*/ 5874315 h 6857999"/>
              <a:gd name="connsiteX1012" fmla="*/ 3747695 w 5913439"/>
              <a:gd name="connsiteY1012" fmla="*/ 5879254 h 6857999"/>
              <a:gd name="connsiteX1013" fmla="*/ 3792150 w 5913439"/>
              <a:gd name="connsiteY1013" fmla="*/ 5889133 h 6857999"/>
              <a:gd name="connsiteX1014" fmla="*/ 3835259 w 5913439"/>
              <a:gd name="connsiteY1014" fmla="*/ 5898114 h 6857999"/>
              <a:gd name="connsiteX1015" fmla="*/ 3877020 w 5913439"/>
              <a:gd name="connsiteY1015" fmla="*/ 5906646 h 6857999"/>
              <a:gd name="connsiteX1016" fmla="*/ 3897676 w 5913439"/>
              <a:gd name="connsiteY1016" fmla="*/ 5911136 h 6857999"/>
              <a:gd name="connsiteX1017" fmla="*/ 3917883 w 5913439"/>
              <a:gd name="connsiteY1017" fmla="*/ 5916076 h 6857999"/>
              <a:gd name="connsiteX1018" fmla="*/ 3938090 w 5913439"/>
              <a:gd name="connsiteY1018" fmla="*/ 5921464 h 6857999"/>
              <a:gd name="connsiteX1019" fmla="*/ 3957848 w 5913439"/>
              <a:gd name="connsiteY1019" fmla="*/ 5927302 h 6857999"/>
              <a:gd name="connsiteX1020" fmla="*/ 3977157 w 5913439"/>
              <a:gd name="connsiteY1020" fmla="*/ 5933140 h 6857999"/>
              <a:gd name="connsiteX1021" fmla="*/ 3996466 w 5913439"/>
              <a:gd name="connsiteY1021" fmla="*/ 5939426 h 6857999"/>
              <a:gd name="connsiteX1022" fmla="*/ 4015775 w 5913439"/>
              <a:gd name="connsiteY1022" fmla="*/ 5946611 h 6857999"/>
              <a:gd name="connsiteX1023" fmla="*/ 4034186 w 5913439"/>
              <a:gd name="connsiteY1023" fmla="*/ 5954245 h 6857999"/>
              <a:gd name="connsiteX1024" fmla="*/ 4442368 w 5913439"/>
              <a:gd name="connsiteY1024" fmla="*/ 6056627 h 6857999"/>
              <a:gd name="connsiteX1025" fmla="*/ 4442368 w 5913439"/>
              <a:gd name="connsiteY1025" fmla="*/ 6056178 h 6857999"/>
              <a:gd name="connsiteX1026" fmla="*/ 4457187 w 5913439"/>
              <a:gd name="connsiteY1026" fmla="*/ 6057974 h 6857999"/>
              <a:gd name="connsiteX1027" fmla="*/ 4472005 w 5913439"/>
              <a:gd name="connsiteY1027" fmla="*/ 6059770 h 6857999"/>
              <a:gd name="connsiteX1028" fmla="*/ 4501193 w 5913439"/>
              <a:gd name="connsiteY1028" fmla="*/ 6064710 h 6857999"/>
              <a:gd name="connsiteX1029" fmla="*/ 4530381 w 5913439"/>
              <a:gd name="connsiteY1029" fmla="*/ 6070547 h 6857999"/>
              <a:gd name="connsiteX1030" fmla="*/ 4558671 w 5913439"/>
              <a:gd name="connsiteY1030" fmla="*/ 6077283 h 6857999"/>
              <a:gd name="connsiteX1031" fmla="*/ 4586961 w 5913439"/>
              <a:gd name="connsiteY1031" fmla="*/ 6084468 h 6857999"/>
              <a:gd name="connsiteX1032" fmla="*/ 4615251 w 5913439"/>
              <a:gd name="connsiteY1032" fmla="*/ 6092551 h 6857999"/>
              <a:gd name="connsiteX1033" fmla="*/ 4643091 w 5913439"/>
              <a:gd name="connsiteY1033" fmla="*/ 6101532 h 6857999"/>
              <a:gd name="connsiteX1034" fmla="*/ 4670483 w 5913439"/>
              <a:gd name="connsiteY1034" fmla="*/ 6111410 h 6857999"/>
              <a:gd name="connsiteX1035" fmla="*/ 4697874 w 5913439"/>
              <a:gd name="connsiteY1035" fmla="*/ 6121289 h 6857999"/>
              <a:gd name="connsiteX1036" fmla="*/ 4725266 w 5913439"/>
              <a:gd name="connsiteY1036" fmla="*/ 6131618 h 6857999"/>
              <a:gd name="connsiteX1037" fmla="*/ 4752658 w 5913439"/>
              <a:gd name="connsiteY1037" fmla="*/ 6142844 h 6857999"/>
              <a:gd name="connsiteX1038" fmla="*/ 4779601 w 5913439"/>
              <a:gd name="connsiteY1038" fmla="*/ 6154070 h 6857999"/>
              <a:gd name="connsiteX1039" fmla="*/ 4833935 w 5913439"/>
              <a:gd name="connsiteY1039" fmla="*/ 6177420 h 6857999"/>
              <a:gd name="connsiteX1040" fmla="*/ 4887371 w 5913439"/>
              <a:gd name="connsiteY1040" fmla="*/ 6201669 h 6857999"/>
              <a:gd name="connsiteX1041" fmla="*/ 4892311 w 5913439"/>
              <a:gd name="connsiteY1041" fmla="*/ 6203914 h 6857999"/>
              <a:gd name="connsiteX1042" fmla="*/ 4897250 w 5913439"/>
              <a:gd name="connsiteY1042" fmla="*/ 6206608 h 6857999"/>
              <a:gd name="connsiteX1043" fmla="*/ 4900394 w 5913439"/>
              <a:gd name="connsiteY1043" fmla="*/ 6209302 h 6857999"/>
              <a:gd name="connsiteX1044" fmla="*/ 4903088 w 5913439"/>
              <a:gd name="connsiteY1044" fmla="*/ 6211548 h 6857999"/>
              <a:gd name="connsiteX1045" fmla="*/ 4905333 w 5913439"/>
              <a:gd name="connsiteY1045" fmla="*/ 6214242 h 6857999"/>
              <a:gd name="connsiteX1046" fmla="*/ 4906680 w 5913439"/>
              <a:gd name="connsiteY1046" fmla="*/ 6217834 h 6857999"/>
              <a:gd name="connsiteX1047" fmla="*/ 4907578 w 5913439"/>
              <a:gd name="connsiteY1047" fmla="*/ 6220528 h 6857999"/>
              <a:gd name="connsiteX1048" fmla="*/ 4908027 w 5913439"/>
              <a:gd name="connsiteY1048" fmla="*/ 6223223 h 6857999"/>
              <a:gd name="connsiteX1049" fmla="*/ 4908476 w 5913439"/>
              <a:gd name="connsiteY1049" fmla="*/ 6225917 h 6857999"/>
              <a:gd name="connsiteX1050" fmla="*/ 4908476 w 5913439"/>
              <a:gd name="connsiteY1050" fmla="*/ 6229060 h 6857999"/>
              <a:gd name="connsiteX1051" fmla="*/ 4907578 w 5913439"/>
              <a:gd name="connsiteY1051" fmla="*/ 6234898 h 6857999"/>
              <a:gd name="connsiteX1052" fmla="*/ 4906680 w 5913439"/>
              <a:gd name="connsiteY1052" fmla="*/ 6241634 h 6857999"/>
              <a:gd name="connsiteX1053" fmla="*/ 4906231 w 5913439"/>
              <a:gd name="connsiteY1053" fmla="*/ 6247920 h 6857999"/>
              <a:gd name="connsiteX1054" fmla="*/ 4906680 w 5913439"/>
              <a:gd name="connsiteY1054" fmla="*/ 6277557 h 6857999"/>
              <a:gd name="connsiteX1055" fmla="*/ 4907578 w 5913439"/>
              <a:gd name="connsiteY1055" fmla="*/ 6306745 h 6857999"/>
              <a:gd name="connsiteX1056" fmla="*/ 4909375 w 5913439"/>
              <a:gd name="connsiteY1056" fmla="*/ 6365121 h 6857999"/>
              <a:gd name="connsiteX1057" fmla="*/ 4911620 w 5913439"/>
              <a:gd name="connsiteY1057" fmla="*/ 6391166 h 6857999"/>
              <a:gd name="connsiteX1058" fmla="*/ 4912967 w 5913439"/>
              <a:gd name="connsiteY1058" fmla="*/ 6404637 h 6857999"/>
              <a:gd name="connsiteX1059" fmla="*/ 4914314 w 5913439"/>
              <a:gd name="connsiteY1059" fmla="*/ 6417659 h 6857999"/>
              <a:gd name="connsiteX1060" fmla="*/ 4914763 w 5913439"/>
              <a:gd name="connsiteY1060" fmla="*/ 6430682 h 6857999"/>
              <a:gd name="connsiteX1061" fmla="*/ 4914763 w 5913439"/>
              <a:gd name="connsiteY1061" fmla="*/ 6443704 h 6857999"/>
              <a:gd name="connsiteX1062" fmla="*/ 4914314 w 5913439"/>
              <a:gd name="connsiteY1062" fmla="*/ 6455828 h 6857999"/>
              <a:gd name="connsiteX1063" fmla="*/ 4912518 w 5913439"/>
              <a:gd name="connsiteY1063" fmla="*/ 6467952 h 6857999"/>
              <a:gd name="connsiteX1064" fmla="*/ 4911620 w 5913439"/>
              <a:gd name="connsiteY1064" fmla="*/ 6474239 h 6857999"/>
              <a:gd name="connsiteX1065" fmla="*/ 4909824 w 5913439"/>
              <a:gd name="connsiteY1065" fmla="*/ 6480076 h 6857999"/>
              <a:gd name="connsiteX1066" fmla="*/ 4908027 w 5913439"/>
              <a:gd name="connsiteY1066" fmla="*/ 6485914 h 6857999"/>
              <a:gd name="connsiteX1067" fmla="*/ 4906231 w 5913439"/>
              <a:gd name="connsiteY1067" fmla="*/ 6491303 h 6857999"/>
              <a:gd name="connsiteX1068" fmla="*/ 4903537 w 5913439"/>
              <a:gd name="connsiteY1068" fmla="*/ 6497140 h 6857999"/>
              <a:gd name="connsiteX1069" fmla="*/ 4900843 w 5913439"/>
              <a:gd name="connsiteY1069" fmla="*/ 6502529 h 6857999"/>
              <a:gd name="connsiteX1070" fmla="*/ 4897699 w 5913439"/>
              <a:gd name="connsiteY1070" fmla="*/ 6507468 h 6857999"/>
              <a:gd name="connsiteX1071" fmla="*/ 4894107 w 5913439"/>
              <a:gd name="connsiteY1071" fmla="*/ 6512857 h 6857999"/>
              <a:gd name="connsiteX1072" fmla="*/ 4889617 w 5913439"/>
              <a:gd name="connsiteY1072" fmla="*/ 6517796 h 6857999"/>
              <a:gd name="connsiteX1073" fmla="*/ 4885126 w 5913439"/>
              <a:gd name="connsiteY1073" fmla="*/ 6522736 h 6857999"/>
              <a:gd name="connsiteX1074" fmla="*/ 4880187 w 5913439"/>
              <a:gd name="connsiteY1074" fmla="*/ 6527226 h 6857999"/>
              <a:gd name="connsiteX1075" fmla="*/ 4874798 w 5913439"/>
              <a:gd name="connsiteY1075" fmla="*/ 6531717 h 6857999"/>
              <a:gd name="connsiteX1076" fmla="*/ 4868960 w 5913439"/>
              <a:gd name="connsiteY1076" fmla="*/ 6536207 h 6857999"/>
              <a:gd name="connsiteX1077" fmla="*/ 4862225 w 5913439"/>
              <a:gd name="connsiteY1077" fmla="*/ 6540249 h 6857999"/>
              <a:gd name="connsiteX1078" fmla="*/ 4854591 w 5913439"/>
              <a:gd name="connsiteY1078" fmla="*/ 6544290 h 6857999"/>
              <a:gd name="connsiteX1079" fmla="*/ 4847406 w 5913439"/>
              <a:gd name="connsiteY1079" fmla="*/ 6548331 h 6857999"/>
              <a:gd name="connsiteX1080" fmla="*/ 4847406 w 5913439"/>
              <a:gd name="connsiteY1080" fmla="*/ 6551924 h 6857999"/>
              <a:gd name="connsiteX1081" fmla="*/ 4848304 w 5913439"/>
              <a:gd name="connsiteY1081" fmla="*/ 6555965 h 6857999"/>
              <a:gd name="connsiteX1082" fmla="*/ 4849202 w 5913439"/>
              <a:gd name="connsiteY1082" fmla="*/ 6559557 h 6857999"/>
              <a:gd name="connsiteX1083" fmla="*/ 4850550 w 5913439"/>
              <a:gd name="connsiteY1083" fmla="*/ 6563599 h 6857999"/>
              <a:gd name="connsiteX1084" fmla="*/ 4853693 w 5913439"/>
              <a:gd name="connsiteY1084" fmla="*/ 6570784 h 6857999"/>
              <a:gd name="connsiteX1085" fmla="*/ 4857734 w 5913439"/>
              <a:gd name="connsiteY1085" fmla="*/ 6577968 h 6857999"/>
              <a:gd name="connsiteX1086" fmla="*/ 4862225 w 5913439"/>
              <a:gd name="connsiteY1086" fmla="*/ 6585602 h 6857999"/>
              <a:gd name="connsiteX1087" fmla="*/ 4866715 w 5913439"/>
              <a:gd name="connsiteY1087" fmla="*/ 6592338 h 6857999"/>
              <a:gd name="connsiteX1088" fmla="*/ 4871206 w 5913439"/>
              <a:gd name="connsiteY1088" fmla="*/ 6599522 h 6857999"/>
              <a:gd name="connsiteX1089" fmla="*/ 4875247 w 5913439"/>
              <a:gd name="connsiteY1089" fmla="*/ 6606707 h 6857999"/>
              <a:gd name="connsiteX1090" fmla="*/ 4878839 w 5913439"/>
              <a:gd name="connsiteY1090" fmla="*/ 6613892 h 6857999"/>
              <a:gd name="connsiteX1091" fmla="*/ 4881983 w 5913439"/>
              <a:gd name="connsiteY1091" fmla="*/ 6621526 h 6857999"/>
              <a:gd name="connsiteX1092" fmla="*/ 4882881 w 5913439"/>
              <a:gd name="connsiteY1092" fmla="*/ 6625567 h 6857999"/>
              <a:gd name="connsiteX1093" fmla="*/ 4883779 w 5913439"/>
              <a:gd name="connsiteY1093" fmla="*/ 6629159 h 6857999"/>
              <a:gd name="connsiteX1094" fmla="*/ 4884228 w 5913439"/>
              <a:gd name="connsiteY1094" fmla="*/ 6633201 h 6857999"/>
              <a:gd name="connsiteX1095" fmla="*/ 4884677 w 5913439"/>
              <a:gd name="connsiteY1095" fmla="*/ 6636793 h 6857999"/>
              <a:gd name="connsiteX1096" fmla="*/ 4884228 w 5913439"/>
              <a:gd name="connsiteY1096" fmla="*/ 6640835 h 6857999"/>
              <a:gd name="connsiteX1097" fmla="*/ 4883779 w 5913439"/>
              <a:gd name="connsiteY1097" fmla="*/ 6644876 h 6857999"/>
              <a:gd name="connsiteX1098" fmla="*/ 4882881 w 5913439"/>
              <a:gd name="connsiteY1098" fmla="*/ 6648917 h 6857999"/>
              <a:gd name="connsiteX1099" fmla="*/ 4881534 w 5913439"/>
              <a:gd name="connsiteY1099" fmla="*/ 6653408 h 6857999"/>
              <a:gd name="connsiteX1100" fmla="*/ 4879738 w 5913439"/>
              <a:gd name="connsiteY1100" fmla="*/ 6657898 h 6857999"/>
              <a:gd name="connsiteX1101" fmla="*/ 4877043 w 5913439"/>
              <a:gd name="connsiteY1101" fmla="*/ 6662389 h 6857999"/>
              <a:gd name="connsiteX1102" fmla="*/ 4874349 w 5913439"/>
              <a:gd name="connsiteY1102" fmla="*/ 6666879 h 6857999"/>
              <a:gd name="connsiteX1103" fmla="*/ 4870757 w 5913439"/>
              <a:gd name="connsiteY1103" fmla="*/ 6671370 h 6857999"/>
              <a:gd name="connsiteX1104" fmla="*/ 4875247 w 5913439"/>
              <a:gd name="connsiteY1104" fmla="*/ 6677656 h 6857999"/>
              <a:gd name="connsiteX1105" fmla="*/ 4879738 w 5913439"/>
              <a:gd name="connsiteY1105" fmla="*/ 6684392 h 6857999"/>
              <a:gd name="connsiteX1106" fmla="*/ 4881983 w 5913439"/>
              <a:gd name="connsiteY1106" fmla="*/ 6687535 h 6857999"/>
              <a:gd name="connsiteX1107" fmla="*/ 4884677 w 5913439"/>
              <a:gd name="connsiteY1107" fmla="*/ 6690230 h 6857999"/>
              <a:gd name="connsiteX1108" fmla="*/ 4887371 w 5913439"/>
              <a:gd name="connsiteY1108" fmla="*/ 6692475 h 6857999"/>
              <a:gd name="connsiteX1109" fmla="*/ 4890066 w 5913439"/>
              <a:gd name="connsiteY1109" fmla="*/ 6693822 h 6857999"/>
              <a:gd name="connsiteX1110" fmla="*/ 4920152 w 5913439"/>
              <a:gd name="connsiteY1110" fmla="*/ 6706395 h 6857999"/>
              <a:gd name="connsiteX1111" fmla="*/ 4946196 w 5913439"/>
              <a:gd name="connsiteY1111" fmla="*/ 6717621 h 6857999"/>
              <a:gd name="connsiteX1112" fmla="*/ 4969098 w 5913439"/>
              <a:gd name="connsiteY1112" fmla="*/ 6727500 h 6857999"/>
              <a:gd name="connsiteX1113" fmla="*/ 4987957 w 5913439"/>
              <a:gd name="connsiteY1113" fmla="*/ 6737379 h 6857999"/>
              <a:gd name="connsiteX1114" fmla="*/ 4996489 w 5913439"/>
              <a:gd name="connsiteY1114" fmla="*/ 6741870 h 6857999"/>
              <a:gd name="connsiteX1115" fmla="*/ 5004123 w 5913439"/>
              <a:gd name="connsiteY1115" fmla="*/ 6746360 h 6857999"/>
              <a:gd name="connsiteX1116" fmla="*/ 5011757 w 5913439"/>
              <a:gd name="connsiteY1116" fmla="*/ 6750851 h 6857999"/>
              <a:gd name="connsiteX1117" fmla="*/ 5018043 w 5913439"/>
              <a:gd name="connsiteY1117" fmla="*/ 6755790 h 6857999"/>
              <a:gd name="connsiteX1118" fmla="*/ 5023881 w 5913439"/>
              <a:gd name="connsiteY1118" fmla="*/ 6760730 h 6857999"/>
              <a:gd name="connsiteX1119" fmla="*/ 5028821 w 5913439"/>
              <a:gd name="connsiteY1119" fmla="*/ 6765669 h 6857999"/>
              <a:gd name="connsiteX1120" fmla="*/ 5033311 w 5913439"/>
              <a:gd name="connsiteY1120" fmla="*/ 6771507 h 6857999"/>
              <a:gd name="connsiteX1121" fmla="*/ 5037352 w 5913439"/>
              <a:gd name="connsiteY1121" fmla="*/ 6776895 h 6857999"/>
              <a:gd name="connsiteX1122" fmla="*/ 5040945 w 5913439"/>
              <a:gd name="connsiteY1122" fmla="*/ 6782733 h 6857999"/>
              <a:gd name="connsiteX1123" fmla="*/ 5044537 w 5913439"/>
              <a:gd name="connsiteY1123" fmla="*/ 6788570 h 6857999"/>
              <a:gd name="connsiteX1124" fmla="*/ 5047231 w 5913439"/>
              <a:gd name="connsiteY1124" fmla="*/ 6795306 h 6857999"/>
              <a:gd name="connsiteX1125" fmla="*/ 5049028 w 5913439"/>
              <a:gd name="connsiteY1125" fmla="*/ 6802042 h 6857999"/>
              <a:gd name="connsiteX1126" fmla="*/ 5050824 w 5913439"/>
              <a:gd name="connsiteY1126" fmla="*/ 6810125 h 6857999"/>
              <a:gd name="connsiteX1127" fmla="*/ 5052171 w 5913439"/>
              <a:gd name="connsiteY1127" fmla="*/ 6818207 h 6857999"/>
              <a:gd name="connsiteX1128" fmla="*/ 5053518 w 5913439"/>
              <a:gd name="connsiteY1128" fmla="*/ 6826739 h 6857999"/>
              <a:gd name="connsiteX1129" fmla="*/ 5053967 w 5913439"/>
              <a:gd name="connsiteY1129" fmla="*/ 6835720 h 6857999"/>
              <a:gd name="connsiteX1130" fmla="*/ 5054416 w 5913439"/>
              <a:gd name="connsiteY1130" fmla="*/ 6846048 h 6857999"/>
              <a:gd name="connsiteX1131" fmla="*/ 5054865 w 5913439"/>
              <a:gd name="connsiteY1131" fmla="*/ 6856376 h 6857999"/>
              <a:gd name="connsiteX1132" fmla="*/ 5054835 w 5913439"/>
              <a:gd name="connsiteY1132" fmla="*/ 6857999 h 6857999"/>
              <a:gd name="connsiteX1133" fmla="*/ 0 w 5913439"/>
              <a:gd name="connsiteY1133"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Lst>
            <a:rect l="l" t="t" r="r" b="b"/>
            <a:pathLst>
              <a:path w="5913439" h="6857999">
                <a:moveTo>
                  <a:pt x="0" y="0"/>
                </a:moveTo>
                <a:lnTo>
                  <a:pt x="5786218" y="0"/>
                </a:lnTo>
                <a:lnTo>
                  <a:pt x="5788155" y="805"/>
                </a:lnTo>
                <a:lnTo>
                  <a:pt x="5805219" y="8439"/>
                </a:lnTo>
                <a:lnTo>
                  <a:pt x="5822732" y="14726"/>
                </a:lnTo>
                <a:lnTo>
                  <a:pt x="5840245" y="20563"/>
                </a:lnTo>
                <a:lnTo>
                  <a:pt x="5848777" y="23258"/>
                </a:lnTo>
                <a:lnTo>
                  <a:pt x="5858206" y="25503"/>
                </a:lnTo>
                <a:lnTo>
                  <a:pt x="5866738" y="27299"/>
                </a:lnTo>
                <a:lnTo>
                  <a:pt x="5875719" y="28646"/>
                </a:lnTo>
                <a:lnTo>
                  <a:pt x="5885149" y="29993"/>
                </a:lnTo>
                <a:lnTo>
                  <a:pt x="5894130" y="30891"/>
                </a:lnTo>
                <a:lnTo>
                  <a:pt x="5896375" y="30891"/>
                </a:lnTo>
                <a:lnTo>
                  <a:pt x="5898621" y="31790"/>
                </a:lnTo>
                <a:lnTo>
                  <a:pt x="5900417" y="33137"/>
                </a:lnTo>
                <a:lnTo>
                  <a:pt x="5902662" y="34484"/>
                </a:lnTo>
                <a:lnTo>
                  <a:pt x="5906254" y="38076"/>
                </a:lnTo>
                <a:lnTo>
                  <a:pt x="5908949" y="42117"/>
                </a:lnTo>
                <a:lnTo>
                  <a:pt x="5910296" y="45261"/>
                </a:lnTo>
                <a:lnTo>
                  <a:pt x="5911643" y="49751"/>
                </a:lnTo>
                <a:lnTo>
                  <a:pt x="5912541" y="55589"/>
                </a:lnTo>
                <a:lnTo>
                  <a:pt x="5912990" y="61876"/>
                </a:lnTo>
                <a:lnTo>
                  <a:pt x="5913439" y="78490"/>
                </a:lnTo>
                <a:lnTo>
                  <a:pt x="5912990" y="98697"/>
                </a:lnTo>
                <a:lnTo>
                  <a:pt x="5912092" y="121598"/>
                </a:lnTo>
                <a:lnTo>
                  <a:pt x="5910296" y="146296"/>
                </a:lnTo>
                <a:lnTo>
                  <a:pt x="5907601" y="172790"/>
                </a:lnTo>
                <a:lnTo>
                  <a:pt x="5904907" y="199732"/>
                </a:lnTo>
                <a:lnTo>
                  <a:pt x="5901315" y="226226"/>
                </a:lnTo>
                <a:lnTo>
                  <a:pt x="5897273" y="252271"/>
                </a:lnTo>
                <a:lnTo>
                  <a:pt x="5892783" y="277417"/>
                </a:lnTo>
                <a:lnTo>
                  <a:pt x="5888742" y="299420"/>
                </a:lnTo>
                <a:lnTo>
                  <a:pt x="5884251" y="319178"/>
                </a:lnTo>
                <a:lnTo>
                  <a:pt x="5882006" y="327261"/>
                </a:lnTo>
                <a:lnTo>
                  <a:pt x="5879761" y="334895"/>
                </a:lnTo>
                <a:lnTo>
                  <a:pt x="5877515" y="341631"/>
                </a:lnTo>
                <a:lnTo>
                  <a:pt x="5875270" y="346570"/>
                </a:lnTo>
                <a:lnTo>
                  <a:pt x="5873025" y="350611"/>
                </a:lnTo>
                <a:lnTo>
                  <a:pt x="5871229" y="353306"/>
                </a:lnTo>
                <a:lnTo>
                  <a:pt x="5866289" y="356898"/>
                </a:lnTo>
                <a:lnTo>
                  <a:pt x="5861350" y="359592"/>
                </a:lnTo>
                <a:lnTo>
                  <a:pt x="5855512" y="362736"/>
                </a:lnTo>
                <a:lnTo>
                  <a:pt x="5849675" y="364981"/>
                </a:lnTo>
                <a:lnTo>
                  <a:pt x="5838448" y="369471"/>
                </a:lnTo>
                <a:lnTo>
                  <a:pt x="5826773" y="374411"/>
                </a:lnTo>
                <a:lnTo>
                  <a:pt x="5821834" y="378452"/>
                </a:lnTo>
                <a:lnTo>
                  <a:pt x="5816894" y="382045"/>
                </a:lnTo>
                <a:lnTo>
                  <a:pt x="5813751" y="385637"/>
                </a:lnTo>
                <a:lnTo>
                  <a:pt x="5810608" y="388780"/>
                </a:lnTo>
                <a:lnTo>
                  <a:pt x="5808812" y="391924"/>
                </a:lnTo>
                <a:lnTo>
                  <a:pt x="5807015" y="395067"/>
                </a:lnTo>
                <a:lnTo>
                  <a:pt x="5806117" y="397761"/>
                </a:lnTo>
                <a:lnTo>
                  <a:pt x="5805668" y="400905"/>
                </a:lnTo>
                <a:lnTo>
                  <a:pt x="5806117" y="403599"/>
                </a:lnTo>
                <a:lnTo>
                  <a:pt x="5806566" y="405844"/>
                </a:lnTo>
                <a:lnTo>
                  <a:pt x="5807464" y="408538"/>
                </a:lnTo>
                <a:lnTo>
                  <a:pt x="5808812" y="410784"/>
                </a:lnTo>
                <a:lnTo>
                  <a:pt x="5812404" y="416172"/>
                </a:lnTo>
                <a:lnTo>
                  <a:pt x="5816894" y="420662"/>
                </a:lnTo>
                <a:lnTo>
                  <a:pt x="5827671" y="430092"/>
                </a:lnTo>
                <a:lnTo>
                  <a:pt x="5832611" y="435032"/>
                </a:lnTo>
                <a:lnTo>
                  <a:pt x="5837101" y="439971"/>
                </a:lnTo>
                <a:lnTo>
                  <a:pt x="5838898" y="442666"/>
                </a:lnTo>
                <a:lnTo>
                  <a:pt x="5840694" y="445360"/>
                </a:lnTo>
                <a:lnTo>
                  <a:pt x="5842041" y="448054"/>
                </a:lnTo>
                <a:lnTo>
                  <a:pt x="5842939" y="451647"/>
                </a:lnTo>
                <a:lnTo>
                  <a:pt x="5843388" y="454790"/>
                </a:lnTo>
                <a:lnTo>
                  <a:pt x="5843388" y="457933"/>
                </a:lnTo>
                <a:lnTo>
                  <a:pt x="5842939" y="461526"/>
                </a:lnTo>
                <a:lnTo>
                  <a:pt x="5842041" y="465118"/>
                </a:lnTo>
                <a:lnTo>
                  <a:pt x="5834856" y="461526"/>
                </a:lnTo>
                <a:lnTo>
                  <a:pt x="5827671" y="459280"/>
                </a:lnTo>
                <a:lnTo>
                  <a:pt x="5821385" y="457933"/>
                </a:lnTo>
                <a:lnTo>
                  <a:pt x="5815098" y="457484"/>
                </a:lnTo>
                <a:lnTo>
                  <a:pt x="5809710" y="457933"/>
                </a:lnTo>
                <a:lnTo>
                  <a:pt x="5804321" y="459280"/>
                </a:lnTo>
                <a:lnTo>
                  <a:pt x="5799831" y="461076"/>
                </a:lnTo>
                <a:lnTo>
                  <a:pt x="5795340" y="463771"/>
                </a:lnTo>
                <a:lnTo>
                  <a:pt x="5790850" y="466914"/>
                </a:lnTo>
                <a:lnTo>
                  <a:pt x="5786808" y="470506"/>
                </a:lnTo>
                <a:lnTo>
                  <a:pt x="5782767" y="474548"/>
                </a:lnTo>
                <a:lnTo>
                  <a:pt x="5779175" y="479038"/>
                </a:lnTo>
                <a:lnTo>
                  <a:pt x="5772439" y="488917"/>
                </a:lnTo>
                <a:lnTo>
                  <a:pt x="5765703" y="499245"/>
                </a:lnTo>
                <a:lnTo>
                  <a:pt x="5758968" y="510023"/>
                </a:lnTo>
                <a:lnTo>
                  <a:pt x="5752232" y="519902"/>
                </a:lnTo>
                <a:lnTo>
                  <a:pt x="5748639" y="524841"/>
                </a:lnTo>
                <a:lnTo>
                  <a:pt x="5744149" y="529331"/>
                </a:lnTo>
                <a:lnTo>
                  <a:pt x="5740108" y="533373"/>
                </a:lnTo>
                <a:lnTo>
                  <a:pt x="5736066" y="536965"/>
                </a:lnTo>
                <a:lnTo>
                  <a:pt x="5731127" y="539659"/>
                </a:lnTo>
                <a:lnTo>
                  <a:pt x="5726187" y="542354"/>
                </a:lnTo>
                <a:lnTo>
                  <a:pt x="5721248" y="544150"/>
                </a:lnTo>
                <a:lnTo>
                  <a:pt x="5715410" y="545048"/>
                </a:lnTo>
                <a:lnTo>
                  <a:pt x="5709124" y="545497"/>
                </a:lnTo>
                <a:lnTo>
                  <a:pt x="5702388" y="545048"/>
                </a:lnTo>
                <a:lnTo>
                  <a:pt x="5695203" y="543701"/>
                </a:lnTo>
                <a:lnTo>
                  <a:pt x="5688018" y="541007"/>
                </a:lnTo>
                <a:lnTo>
                  <a:pt x="5659729" y="546844"/>
                </a:lnTo>
                <a:lnTo>
                  <a:pt x="5631888" y="551335"/>
                </a:lnTo>
                <a:lnTo>
                  <a:pt x="5604496" y="555825"/>
                </a:lnTo>
                <a:lnTo>
                  <a:pt x="5576206" y="559417"/>
                </a:lnTo>
                <a:lnTo>
                  <a:pt x="5548366" y="562112"/>
                </a:lnTo>
                <a:lnTo>
                  <a:pt x="5534445" y="563010"/>
                </a:lnTo>
                <a:lnTo>
                  <a:pt x="5520076" y="563459"/>
                </a:lnTo>
                <a:lnTo>
                  <a:pt x="5506155" y="563908"/>
                </a:lnTo>
                <a:lnTo>
                  <a:pt x="5491786" y="563908"/>
                </a:lnTo>
                <a:lnTo>
                  <a:pt x="5477417" y="563459"/>
                </a:lnTo>
                <a:lnTo>
                  <a:pt x="5463496" y="563010"/>
                </a:lnTo>
                <a:lnTo>
                  <a:pt x="5434308" y="566602"/>
                </a:lnTo>
                <a:lnTo>
                  <a:pt x="5405120" y="569746"/>
                </a:lnTo>
                <a:lnTo>
                  <a:pt x="5376381" y="572440"/>
                </a:lnTo>
                <a:lnTo>
                  <a:pt x="5347193" y="574236"/>
                </a:lnTo>
                <a:lnTo>
                  <a:pt x="5318006" y="576032"/>
                </a:lnTo>
                <a:lnTo>
                  <a:pt x="5288818" y="577379"/>
                </a:lnTo>
                <a:lnTo>
                  <a:pt x="5259630" y="577828"/>
                </a:lnTo>
                <a:lnTo>
                  <a:pt x="5230891" y="578726"/>
                </a:lnTo>
                <a:lnTo>
                  <a:pt x="5172515" y="579624"/>
                </a:lnTo>
                <a:lnTo>
                  <a:pt x="5113690" y="580074"/>
                </a:lnTo>
                <a:lnTo>
                  <a:pt x="5055763" y="580972"/>
                </a:lnTo>
                <a:lnTo>
                  <a:pt x="5026575" y="581870"/>
                </a:lnTo>
                <a:lnTo>
                  <a:pt x="4996938" y="583217"/>
                </a:lnTo>
                <a:lnTo>
                  <a:pt x="4399709" y="602077"/>
                </a:lnTo>
                <a:lnTo>
                  <a:pt x="4399260" y="622284"/>
                </a:lnTo>
                <a:lnTo>
                  <a:pt x="4438775" y="631265"/>
                </a:lnTo>
                <a:lnTo>
                  <a:pt x="4478740" y="640246"/>
                </a:lnTo>
                <a:lnTo>
                  <a:pt x="4518257" y="648328"/>
                </a:lnTo>
                <a:lnTo>
                  <a:pt x="4558221" y="656411"/>
                </a:lnTo>
                <a:lnTo>
                  <a:pt x="4717632" y="688293"/>
                </a:lnTo>
                <a:lnTo>
                  <a:pt x="4757597" y="696376"/>
                </a:lnTo>
                <a:lnTo>
                  <a:pt x="4797113" y="704459"/>
                </a:lnTo>
                <a:lnTo>
                  <a:pt x="4837078" y="713889"/>
                </a:lnTo>
                <a:lnTo>
                  <a:pt x="4876594" y="722870"/>
                </a:lnTo>
                <a:lnTo>
                  <a:pt x="4915661" y="732300"/>
                </a:lnTo>
                <a:lnTo>
                  <a:pt x="4955177" y="743077"/>
                </a:lnTo>
                <a:lnTo>
                  <a:pt x="4994244" y="754303"/>
                </a:lnTo>
                <a:lnTo>
                  <a:pt x="5033311" y="765978"/>
                </a:lnTo>
                <a:lnTo>
                  <a:pt x="5049926" y="764631"/>
                </a:lnTo>
                <a:lnTo>
                  <a:pt x="5065642" y="764182"/>
                </a:lnTo>
                <a:lnTo>
                  <a:pt x="5082257" y="764631"/>
                </a:lnTo>
                <a:lnTo>
                  <a:pt x="5097973" y="766427"/>
                </a:lnTo>
                <a:lnTo>
                  <a:pt x="5113690" y="768672"/>
                </a:lnTo>
                <a:lnTo>
                  <a:pt x="5129856" y="771816"/>
                </a:lnTo>
                <a:lnTo>
                  <a:pt x="5145572" y="776306"/>
                </a:lnTo>
                <a:lnTo>
                  <a:pt x="5161289" y="782593"/>
                </a:lnTo>
                <a:lnTo>
                  <a:pt x="5167126" y="782144"/>
                </a:lnTo>
                <a:lnTo>
                  <a:pt x="5172964" y="782144"/>
                </a:lnTo>
                <a:lnTo>
                  <a:pt x="5178353" y="782593"/>
                </a:lnTo>
                <a:lnTo>
                  <a:pt x="5184190" y="783042"/>
                </a:lnTo>
                <a:lnTo>
                  <a:pt x="5189579" y="784389"/>
                </a:lnTo>
                <a:lnTo>
                  <a:pt x="5194967" y="785736"/>
                </a:lnTo>
                <a:lnTo>
                  <a:pt x="5200356" y="787532"/>
                </a:lnTo>
                <a:lnTo>
                  <a:pt x="5205295" y="789329"/>
                </a:lnTo>
                <a:lnTo>
                  <a:pt x="5215174" y="793819"/>
                </a:lnTo>
                <a:lnTo>
                  <a:pt x="5224604" y="799207"/>
                </a:lnTo>
                <a:lnTo>
                  <a:pt x="5234483" y="805045"/>
                </a:lnTo>
                <a:lnTo>
                  <a:pt x="5243913" y="810883"/>
                </a:lnTo>
                <a:lnTo>
                  <a:pt x="5253343" y="817618"/>
                </a:lnTo>
                <a:lnTo>
                  <a:pt x="5263222" y="823456"/>
                </a:lnTo>
                <a:lnTo>
                  <a:pt x="5273101" y="828844"/>
                </a:lnTo>
                <a:lnTo>
                  <a:pt x="5283429" y="833784"/>
                </a:lnTo>
                <a:lnTo>
                  <a:pt x="5293757" y="837376"/>
                </a:lnTo>
                <a:lnTo>
                  <a:pt x="5299146" y="839173"/>
                </a:lnTo>
                <a:lnTo>
                  <a:pt x="5304983" y="840520"/>
                </a:lnTo>
                <a:lnTo>
                  <a:pt x="5310821" y="841418"/>
                </a:lnTo>
                <a:lnTo>
                  <a:pt x="5316209" y="842316"/>
                </a:lnTo>
                <a:lnTo>
                  <a:pt x="5322496" y="842316"/>
                </a:lnTo>
                <a:lnTo>
                  <a:pt x="5328334" y="842316"/>
                </a:lnTo>
                <a:lnTo>
                  <a:pt x="5333722" y="842316"/>
                </a:lnTo>
                <a:lnTo>
                  <a:pt x="5338213" y="843214"/>
                </a:lnTo>
                <a:lnTo>
                  <a:pt x="5342254" y="845010"/>
                </a:lnTo>
                <a:lnTo>
                  <a:pt x="5344948" y="847255"/>
                </a:lnTo>
                <a:lnTo>
                  <a:pt x="5347193" y="850399"/>
                </a:lnTo>
                <a:lnTo>
                  <a:pt x="5348092" y="853991"/>
                </a:lnTo>
                <a:lnTo>
                  <a:pt x="5348990" y="857583"/>
                </a:lnTo>
                <a:lnTo>
                  <a:pt x="5349439" y="862074"/>
                </a:lnTo>
                <a:lnTo>
                  <a:pt x="5348990" y="866564"/>
                </a:lnTo>
                <a:lnTo>
                  <a:pt x="5348990" y="871055"/>
                </a:lnTo>
                <a:lnTo>
                  <a:pt x="5347642" y="880485"/>
                </a:lnTo>
                <a:lnTo>
                  <a:pt x="5346295" y="890364"/>
                </a:lnTo>
                <a:lnTo>
                  <a:pt x="5345397" y="898895"/>
                </a:lnTo>
                <a:lnTo>
                  <a:pt x="5344948" y="955924"/>
                </a:lnTo>
                <a:lnTo>
                  <a:pt x="5344499" y="1013402"/>
                </a:lnTo>
                <a:lnTo>
                  <a:pt x="5344050" y="1128358"/>
                </a:lnTo>
                <a:lnTo>
                  <a:pt x="5356623" y="1125663"/>
                </a:lnTo>
                <a:lnTo>
                  <a:pt x="5362012" y="1125214"/>
                </a:lnTo>
                <a:lnTo>
                  <a:pt x="5366951" y="1124765"/>
                </a:lnTo>
                <a:lnTo>
                  <a:pt x="5370993" y="1124765"/>
                </a:lnTo>
                <a:lnTo>
                  <a:pt x="5375034" y="1124765"/>
                </a:lnTo>
                <a:lnTo>
                  <a:pt x="5378627" y="1125663"/>
                </a:lnTo>
                <a:lnTo>
                  <a:pt x="5381770" y="1126561"/>
                </a:lnTo>
                <a:lnTo>
                  <a:pt x="5384015" y="1127459"/>
                </a:lnTo>
                <a:lnTo>
                  <a:pt x="5386260" y="1129256"/>
                </a:lnTo>
                <a:lnTo>
                  <a:pt x="5388057" y="1130603"/>
                </a:lnTo>
                <a:lnTo>
                  <a:pt x="5389404" y="1132399"/>
                </a:lnTo>
                <a:lnTo>
                  <a:pt x="5390302" y="1134644"/>
                </a:lnTo>
                <a:lnTo>
                  <a:pt x="5391200" y="1136889"/>
                </a:lnTo>
                <a:lnTo>
                  <a:pt x="5391649" y="1139135"/>
                </a:lnTo>
                <a:lnTo>
                  <a:pt x="5392098" y="1141829"/>
                </a:lnTo>
                <a:lnTo>
                  <a:pt x="5392098" y="1147666"/>
                </a:lnTo>
                <a:lnTo>
                  <a:pt x="5391200" y="1153953"/>
                </a:lnTo>
                <a:lnTo>
                  <a:pt x="5389853" y="1160240"/>
                </a:lnTo>
                <a:lnTo>
                  <a:pt x="5388506" y="1166526"/>
                </a:lnTo>
                <a:lnTo>
                  <a:pt x="5385811" y="1179549"/>
                </a:lnTo>
                <a:lnTo>
                  <a:pt x="5384913" y="1185835"/>
                </a:lnTo>
                <a:lnTo>
                  <a:pt x="5384464" y="1191673"/>
                </a:lnTo>
                <a:lnTo>
                  <a:pt x="5385362" y="1207390"/>
                </a:lnTo>
                <a:lnTo>
                  <a:pt x="5387158" y="1223555"/>
                </a:lnTo>
                <a:lnTo>
                  <a:pt x="5389853" y="1239721"/>
                </a:lnTo>
                <a:lnTo>
                  <a:pt x="5392996" y="1255437"/>
                </a:lnTo>
                <a:lnTo>
                  <a:pt x="5398834" y="1287768"/>
                </a:lnTo>
                <a:lnTo>
                  <a:pt x="5401079" y="1303934"/>
                </a:lnTo>
                <a:lnTo>
                  <a:pt x="5402875" y="1320100"/>
                </a:lnTo>
                <a:lnTo>
                  <a:pt x="5403324" y="1327733"/>
                </a:lnTo>
                <a:lnTo>
                  <a:pt x="5403773" y="1336265"/>
                </a:lnTo>
                <a:lnTo>
                  <a:pt x="5403773" y="1343899"/>
                </a:lnTo>
                <a:lnTo>
                  <a:pt x="5403324" y="1351533"/>
                </a:lnTo>
                <a:lnTo>
                  <a:pt x="5402426" y="1359616"/>
                </a:lnTo>
                <a:lnTo>
                  <a:pt x="5401528" y="1367699"/>
                </a:lnTo>
                <a:lnTo>
                  <a:pt x="5399732" y="1375332"/>
                </a:lnTo>
                <a:lnTo>
                  <a:pt x="5397936" y="1382966"/>
                </a:lnTo>
                <a:lnTo>
                  <a:pt x="5395241" y="1390600"/>
                </a:lnTo>
                <a:lnTo>
                  <a:pt x="5392547" y="1398234"/>
                </a:lnTo>
                <a:lnTo>
                  <a:pt x="5388955" y="1405867"/>
                </a:lnTo>
                <a:lnTo>
                  <a:pt x="5384913" y="1413501"/>
                </a:lnTo>
                <a:lnTo>
                  <a:pt x="5379974" y="1421135"/>
                </a:lnTo>
                <a:lnTo>
                  <a:pt x="5374136" y="1428320"/>
                </a:lnTo>
                <a:lnTo>
                  <a:pt x="5368299" y="1435504"/>
                </a:lnTo>
                <a:lnTo>
                  <a:pt x="5361563" y="1443138"/>
                </a:lnTo>
                <a:lnTo>
                  <a:pt x="5335518" y="1475469"/>
                </a:lnTo>
                <a:lnTo>
                  <a:pt x="5339560" y="1484450"/>
                </a:lnTo>
                <a:lnTo>
                  <a:pt x="5342703" y="1493431"/>
                </a:lnTo>
                <a:lnTo>
                  <a:pt x="5344948" y="1501514"/>
                </a:lnTo>
                <a:lnTo>
                  <a:pt x="5346744" y="1510046"/>
                </a:lnTo>
                <a:lnTo>
                  <a:pt x="5347642" y="1518578"/>
                </a:lnTo>
                <a:lnTo>
                  <a:pt x="5348541" y="1526211"/>
                </a:lnTo>
                <a:lnTo>
                  <a:pt x="5348541" y="1533845"/>
                </a:lnTo>
                <a:lnTo>
                  <a:pt x="5348092" y="1541479"/>
                </a:lnTo>
                <a:lnTo>
                  <a:pt x="5347193" y="1548664"/>
                </a:lnTo>
                <a:lnTo>
                  <a:pt x="5345846" y="1556298"/>
                </a:lnTo>
                <a:lnTo>
                  <a:pt x="5344050" y="1563033"/>
                </a:lnTo>
                <a:lnTo>
                  <a:pt x="5341356" y="1569769"/>
                </a:lnTo>
                <a:lnTo>
                  <a:pt x="5337763" y="1576055"/>
                </a:lnTo>
                <a:lnTo>
                  <a:pt x="5334171" y="1581893"/>
                </a:lnTo>
                <a:lnTo>
                  <a:pt x="5330579" y="1588180"/>
                </a:lnTo>
                <a:lnTo>
                  <a:pt x="5326088" y="1594017"/>
                </a:lnTo>
                <a:lnTo>
                  <a:pt x="5321149" y="1598957"/>
                </a:lnTo>
                <a:lnTo>
                  <a:pt x="5315760" y="1603896"/>
                </a:lnTo>
                <a:lnTo>
                  <a:pt x="5309923" y="1608836"/>
                </a:lnTo>
                <a:lnTo>
                  <a:pt x="5303187" y="1612877"/>
                </a:lnTo>
                <a:lnTo>
                  <a:pt x="5296002" y="1616919"/>
                </a:lnTo>
                <a:lnTo>
                  <a:pt x="5288818" y="1620960"/>
                </a:lnTo>
                <a:lnTo>
                  <a:pt x="5281184" y="1624552"/>
                </a:lnTo>
                <a:lnTo>
                  <a:pt x="5273101" y="1627696"/>
                </a:lnTo>
                <a:lnTo>
                  <a:pt x="5264120" y="1630390"/>
                </a:lnTo>
                <a:lnTo>
                  <a:pt x="5255139" y="1632635"/>
                </a:lnTo>
                <a:lnTo>
                  <a:pt x="5246158" y="1634880"/>
                </a:lnTo>
                <a:lnTo>
                  <a:pt x="5236279" y="1636676"/>
                </a:lnTo>
                <a:lnTo>
                  <a:pt x="5225951" y="1637575"/>
                </a:lnTo>
                <a:lnTo>
                  <a:pt x="5215174" y="1638473"/>
                </a:lnTo>
                <a:lnTo>
                  <a:pt x="5204397" y="1638922"/>
                </a:lnTo>
                <a:lnTo>
                  <a:pt x="5193171" y="1638922"/>
                </a:lnTo>
                <a:lnTo>
                  <a:pt x="5183292" y="1641616"/>
                </a:lnTo>
                <a:lnTo>
                  <a:pt x="5173862" y="1644310"/>
                </a:lnTo>
                <a:lnTo>
                  <a:pt x="5163983" y="1646106"/>
                </a:lnTo>
                <a:lnTo>
                  <a:pt x="5154553" y="1647454"/>
                </a:lnTo>
                <a:lnTo>
                  <a:pt x="5144225" y="1647903"/>
                </a:lnTo>
                <a:lnTo>
                  <a:pt x="5134795" y="1647454"/>
                </a:lnTo>
                <a:lnTo>
                  <a:pt x="5129856" y="1647005"/>
                </a:lnTo>
                <a:lnTo>
                  <a:pt x="5124916" y="1646106"/>
                </a:lnTo>
                <a:lnTo>
                  <a:pt x="5119977" y="1644759"/>
                </a:lnTo>
                <a:lnTo>
                  <a:pt x="5114588" y="1643412"/>
                </a:lnTo>
                <a:lnTo>
                  <a:pt x="5104709" y="1647005"/>
                </a:lnTo>
                <a:lnTo>
                  <a:pt x="5094830" y="1650148"/>
                </a:lnTo>
                <a:lnTo>
                  <a:pt x="5084502" y="1651944"/>
                </a:lnTo>
                <a:lnTo>
                  <a:pt x="5079563" y="1652842"/>
                </a:lnTo>
                <a:lnTo>
                  <a:pt x="5074174" y="1653291"/>
                </a:lnTo>
                <a:lnTo>
                  <a:pt x="5069235" y="1653740"/>
                </a:lnTo>
                <a:lnTo>
                  <a:pt x="5063846" y="1653291"/>
                </a:lnTo>
                <a:lnTo>
                  <a:pt x="5058907" y="1652842"/>
                </a:lnTo>
                <a:lnTo>
                  <a:pt x="5053967" y="1652393"/>
                </a:lnTo>
                <a:lnTo>
                  <a:pt x="5049028" y="1651046"/>
                </a:lnTo>
                <a:lnTo>
                  <a:pt x="5043639" y="1649250"/>
                </a:lnTo>
                <a:lnTo>
                  <a:pt x="5038250" y="1647005"/>
                </a:lnTo>
                <a:lnTo>
                  <a:pt x="5033311" y="1644310"/>
                </a:lnTo>
                <a:lnTo>
                  <a:pt x="4911171" y="1665416"/>
                </a:lnTo>
                <a:lnTo>
                  <a:pt x="4911171" y="1675294"/>
                </a:lnTo>
                <a:lnTo>
                  <a:pt x="4910273" y="1685623"/>
                </a:lnTo>
                <a:lnTo>
                  <a:pt x="5237626" y="1766900"/>
                </a:lnTo>
                <a:lnTo>
                  <a:pt x="5264120" y="1774533"/>
                </a:lnTo>
                <a:lnTo>
                  <a:pt x="5291512" y="1781269"/>
                </a:lnTo>
                <a:lnTo>
                  <a:pt x="5345846" y="1794291"/>
                </a:lnTo>
                <a:lnTo>
                  <a:pt x="5399732" y="1806865"/>
                </a:lnTo>
                <a:lnTo>
                  <a:pt x="5454066" y="1820785"/>
                </a:lnTo>
                <a:lnTo>
                  <a:pt x="5480560" y="1827521"/>
                </a:lnTo>
                <a:lnTo>
                  <a:pt x="5507503" y="1835155"/>
                </a:lnTo>
                <a:lnTo>
                  <a:pt x="5534445" y="1843237"/>
                </a:lnTo>
                <a:lnTo>
                  <a:pt x="5560490" y="1852218"/>
                </a:lnTo>
                <a:lnTo>
                  <a:pt x="5586983" y="1861199"/>
                </a:lnTo>
                <a:lnTo>
                  <a:pt x="5613028" y="1871527"/>
                </a:lnTo>
                <a:lnTo>
                  <a:pt x="5639072" y="1882753"/>
                </a:lnTo>
                <a:lnTo>
                  <a:pt x="5664219" y="1894429"/>
                </a:lnTo>
                <a:lnTo>
                  <a:pt x="5676792" y="1897123"/>
                </a:lnTo>
                <a:lnTo>
                  <a:pt x="5688467" y="1900266"/>
                </a:lnTo>
                <a:lnTo>
                  <a:pt x="5699245" y="1903858"/>
                </a:lnTo>
                <a:lnTo>
                  <a:pt x="5710022" y="1907900"/>
                </a:lnTo>
                <a:lnTo>
                  <a:pt x="5719002" y="1912390"/>
                </a:lnTo>
                <a:lnTo>
                  <a:pt x="5727534" y="1917330"/>
                </a:lnTo>
                <a:lnTo>
                  <a:pt x="5731127" y="1920922"/>
                </a:lnTo>
                <a:lnTo>
                  <a:pt x="5734719" y="1924066"/>
                </a:lnTo>
                <a:lnTo>
                  <a:pt x="5738311" y="1927209"/>
                </a:lnTo>
                <a:lnTo>
                  <a:pt x="5741455" y="1930352"/>
                </a:lnTo>
                <a:lnTo>
                  <a:pt x="5744149" y="1933944"/>
                </a:lnTo>
                <a:lnTo>
                  <a:pt x="5746843" y="1937986"/>
                </a:lnTo>
                <a:lnTo>
                  <a:pt x="5749089" y="1941578"/>
                </a:lnTo>
                <a:lnTo>
                  <a:pt x="5751334" y="1946069"/>
                </a:lnTo>
                <a:lnTo>
                  <a:pt x="5752681" y="1950559"/>
                </a:lnTo>
                <a:lnTo>
                  <a:pt x="5754028" y="1955498"/>
                </a:lnTo>
                <a:lnTo>
                  <a:pt x="5755375" y="1960438"/>
                </a:lnTo>
                <a:lnTo>
                  <a:pt x="5755824" y="1965377"/>
                </a:lnTo>
                <a:lnTo>
                  <a:pt x="5756273" y="1970766"/>
                </a:lnTo>
                <a:lnTo>
                  <a:pt x="5756273" y="1976604"/>
                </a:lnTo>
                <a:lnTo>
                  <a:pt x="5755824" y="1982441"/>
                </a:lnTo>
                <a:lnTo>
                  <a:pt x="5755375" y="1988728"/>
                </a:lnTo>
                <a:lnTo>
                  <a:pt x="5754028" y="1995463"/>
                </a:lnTo>
                <a:lnTo>
                  <a:pt x="5752681" y="2002199"/>
                </a:lnTo>
                <a:lnTo>
                  <a:pt x="5750885" y="2009384"/>
                </a:lnTo>
                <a:lnTo>
                  <a:pt x="5748639" y="2016569"/>
                </a:lnTo>
                <a:lnTo>
                  <a:pt x="5747292" y="2022406"/>
                </a:lnTo>
                <a:lnTo>
                  <a:pt x="5745496" y="2027795"/>
                </a:lnTo>
                <a:lnTo>
                  <a:pt x="5744598" y="2034081"/>
                </a:lnTo>
                <a:lnTo>
                  <a:pt x="5744149" y="2039919"/>
                </a:lnTo>
                <a:lnTo>
                  <a:pt x="5743700" y="2052043"/>
                </a:lnTo>
                <a:lnTo>
                  <a:pt x="5743700" y="2064168"/>
                </a:lnTo>
                <a:lnTo>
                  <a:pt x="5745496" y="2089314"/>
                </a:lnTo>
                <a:lnTo>
                  <a:pt x="5745945" y="2102336"/>
                </a:lnTo>
                <a:lnTo>
                  <a:pt x="5746843" y="2114012"/>
                </a:lnTo>
                <a:lnTo>
                  <a:pt x="5749538" y="2128830"/>
                </a:lnTo>
                <a:lnTo>
                  <a:pt x="5751334" y="2143649"/>
                </a:lnTo>
                <a:lnTo>
                  <a:pt x="5751783" y="2157569"/>
                </a:lnTo>
                <a:lnTo>
                  <a:pt x="5751334" y="2171040"/>
                </a:lnTo>
                <a:lnTo>
                  <a:pt x="5749987" y="2184961"/>
                </a:lnTo>
                <a:lnTo>
                  <a:pt x="5747741" y="2197534"/>
                </a:lnTo>
                <a:lnTo>
                  <a:pt x="5743700" y="2209658"/>
                </a:lnTo>
                <a:lnTo>
                  <a:pt x="5739210" y="2222231"/>
                </a:lnTo>
                <a:lnTo>
                  <a:pt x="5733821" y="2233458"/>
                </a:lnTo>
                <a:lnTo>
                  <a:pt x="5727534" y="2244683"/>
                </a:lnTo>
                <a:lnTo>
                  <a:pt x="5720350" y="2255461"/>
                </a:lnTo>
                <a:lnTo>
                  <a:pt x="5712267" y="2265789"/>
                </a:lnTo>
                <a:lnTo>
                  <a:pt x="5702388" y="2275668"/>
                </a:lnTo>
                <a:lnTo>
                  <a:pt x="5692509" y="2285098"/>
                </a:lnTo>
                <a:lnTo>
                  <a:pt x="5681283" y="2294977"/>
                </a:lnTo>
                <a:lnTo>
                  <a:pt x="5668709" y="2303509"/>
                </a:lnTo>
                <a:lnTo>
                  <a:pt x="5677690" y="2309795"/>
                </a:lnTo>
                <a:lnTo>
                  <a:pt x="5686671" y="2316980"/>
                </a:lnTo>
                <a:lnTo>
                  <a:pt x="5695203" y="2325063"/>
                </a:lnTo>
                <a:lnTo>
                  <a:pt x="5698795" y="2328655"/>
                </a:lnTo>
                <a:lnTo>
                  <a:pt x="5701939" y="2332696"/>
                </a:lnTo>
                <a:lnTo>
                  <a:pt x="5705082" y="2336738"/>
                </a:lnTo>
                <a:lnTo>
                  <a:pt x="5706878" y="2340779"/>
                </a:lnTo>
                <a:lnTo>
                  <a:pt x="5708225" y="2344821"/>
                </a:lnTo>
                <a:lnTo>
                  <a:pt x="5708225" y="2348862"/>
                </a:lnTo>
                <a:lnTo>
                  <a:pt x="5708225" y="2351107"/>
                </a:lnTo>
                <a:lnTo>
                  <a:pt x="5707776" y="2352903"/>
                </a:lnTo>
                <a:lnTo>
                  <a:pt x="5706878" y="2354700"/>
                </a:lnTo>
                <a:lnTo>
                  <a:pt x="5705531" y="2356945"/>
                </a:lnTo>
                <a:lnTo>
                  <a:pt x="5704184" y="2359190"/>
                </a:lnTo>
                <a:lnTo>
                  <a:pt x="5702388" y="2360986"/>
                </a:lnTo>
                <a:lnTo>
                  <a:pt x="5697897" y="2364579"/>
                </a:lnTo>
                <a:lnTo>
                  <a:pt x="5693407" y="2368171"/>
                </a:lnTo>
                <a:lnTo>
                  <a:pt x="5688467" y="2371763"/>
                </a:lnTo>
                <a:lnTo>
                  <a:pt x="5679487" y="2379846"/>
                </a:lnTo>
                <a:lnTo>
                  <a:pt x="5670506" y="2388827"/>
                </a:lnTo>
                <a:lnTo>
                  <a:pt x="5661974" y="2398706"/>
                </a:lnTo>
                <a:lnTo>
                  <a:pt x="5644461" y="2417566"/>
                </a:lnTo>
                <a:lnTo>
                  <a:pt x="5635031" y="2426996"/>
                </a:lnTo>
                <a:lnTo>
                  <a:pt x="5626050" y="2435528"/>
                </a:lnTo>
                <a:lnTo>
                  <a:pt x="5621111" y="2439569"/>
                </a:lnTo>
                <a:lnTo>
                  <a:pt x="5616171" y="2443161"/>
                </a:lnTo>
                <a:lnTo>
                  <a:pt x="5611232" y="2446305"/>
                </a:lnTo>
                <a:lnTo>
                  <a:pt x="5605843" y="2448999"/>
                </a:lnTo>
                <a:lnTo>
                  <a:pt x="5600455" y="2451693"/>
                </a:lnTo>
                <a:lnTo>
                  <a:pt x="5594617" y="2453489"/>
                </a:lnTo>
                <a:lnTo>
                  <a:pt x="5588779" y="2455286"/>
                </a:lnTo>
                <a:lnTo>
                  <a:pt x="5582942" y="2456633"/>
                </a:lnTo>
                <a:lnTo>
                  <a:pt x="5576655" y="2457082"/>
                </a:lnTo>
                <a:lnTo>
                  <a:pt x="5570369" y="2457082"/>
                </a:lnTo>
                <a:lnTo>
                  <a:pt x="5563633" y="2456633"/>
                </a:lnTo>
                <a:lnTo>
                  <a:pt x="5555999" y="2455286"/>
                </a:lnTo>
                <a:lnTo>
                  <a:pt x="5548815" y="2453489"/>
                </a:lnTo>
                <a:lnTo>
                  <a:pt x="5541181" y="2450795"/>
                </a:lnTo>
                <a:lnTo>
                  <a:pt x="5533547" y="2447652"/>
                </a:lnTo>
                <a:lnTo>
                  <a:pt x="5525464" y="2443611"/>
                </a:lnTo>
                <a:lnTo>
                  <a:pt x="5517382" y="2447203"/>
                </a:lnTo>
                <a:lnTo>
                  <a:pt x="5510197" y="2450346"/>
                </a:lnTo>
                <a:lnTo>
                  <a:pt x="5503012" y="2453489"/>
                </a:lnTo>
                <a:lnTo>
                  <a:pt x="5495827" y="2456184"/>
                </a:lnTo>
                <a:lnTo>
                  <a:pt x="5480111" y="2460674"/>
                </a:lnTo>
                <a:lnTo>
                  <a:pt x="5465292" y="2464716"/>
                </a:lnTo>
                <a:lnTo>
                  <a:pt x="5449576" y="2467410"/>
                </a:lnTo>
                <a:lnTo>
                  <a:pt x="5434308" y="2470553"/>
                </a:lnTo>
                <a:lnTo>
                  <a:pt x="5419041" y="2471901"/>
                </a:lnTo>
                <a:lnTo>
                  <a:pt x="5403324" y="2473248"/>
                </a:lnTo>
                <a:lnTo>
                  <a:pt x="5371891" y="2475044"/>
                </a:lnTo>
                <a:lnTo>
                  <a:pt x="5341356" y="2476840"/>
                </a:lnTo>
                <a:lnTo>
                  <a:pt x="5325190" y="2477738"/>
                </a:lnTo>
                <a:lnTo>
                  <a:pt x="5309923" y="2478636"/>
                </a:lnTo>
                <a:lnTo>
                  <a:pt x="5294206" y="2479983"/>
                </a:lnTo>
                <a:lnTo>
                  <a:pt x="5278939" y="2482228"/>
                </a:lnTo>
                <a:lnTo>
                  <a:pt x="5275346" y="2506477"/>
                </a:lnTo>
                <a:lnTo>
                  <a:pt x="5278939" y="2523540"/>
                </a:lnTo>
                <a:lnTo>
                  <a:pt x="5282531" y="2540604"/>
                </a:lnTo>
                <a:lnTo>
                  <a:pt x="5285225" y="2558117"/>
                </a:lnTo>
                <a:lnTo>
                  <a:pt x="5287021" y="2575181"/>
                </a:lnTo>
                <a:lnTo>
                  <a:pt x="5287919" y="2584162"/>
                </a:lnTo>
                <a:lnTo>
                  <a:pt x="5287919" y="2592693"/>
                </a:lnTo>
                <a:lnTo>
                  <a:pt x="5287919" y="2601225"/>
                </a:lnTo>
                <a:lnTo>
                  <a:pt x="5287021" y="2609757"/>
                </a:lnTo>
                <a:lnTo>
                  <a:pt x="5286123" y="2618738"/>
                </a:lnTo>
                <a:lnTo>
                  <a:pt x="5284776" y="2627270"/>
                </a:lnTo>
                <a:lnTo>
                  <a:pt x="5282531" y="2635802"/>
                </a:lnTo>
                <a:lnTo>
                  <a:pt x="5279837" y="2644783"/>
                </a:lnTo>
                <a:lnTo>
                  <a:pt x="5282531" y="2649722"/>
                </a:lnTo>
                <a:lnTo>
                  <a:pt x="5284776" y="2655560"/>
                </a:lnTo>
                <a:lnTo>
                  <a:pt x="5286123" y="2660499"/>
                </a:lnTo>
                <a:lnTo>
                  <a:pt x="5287470" y="2665439"/>
                </a:lnTo>
                <a:lnTo>
                  <a:pt x="5287919" y="2670827"/>
                </a:lnTo>
                <a:lnTo>
                  <a:pt x="5288369" y="2675767"/>
                </a:lnTo>
                <a:lnTo>
                  <a:pt x="5288369" y="2680706"/>
                </a:lnTo>
                <a:lnTo>
                  <a:pt x="5287919" y="2686095"/>
                </a:lnTo>
                <a:lnTo>
                  <a:pt x="5286123" y="2696423"/>
                </a:lnTo>
                <a:lnTo>
                  <a:pt x="5283878" y="2706751"/>
                </a:lnTo>
                <a:lnTo>
                  <a:pt x="5278490" y="2727407"/>
                </a:lnTo>
                <a:lnTo>
                  <a:pt x="5276244" y="2747165"/>
                </a:lnTo>
                <a:lnTo>
                  <a:pt x="5273101" y="2766923"/>
                </a:lnTo>
                <a:lnTo>
                  <a:pt x="5270856" y="2776802"/>
                </a:lnTo>
                <a:lnTo>
                  <a:pt x="5268611" y="2786232"/>
                </a:lnTo>
                <a:lnTo>
                  <a:pt x="5265916" y="2795213"/>
                </a:lnTo>
                <a:lnTo>
                  <a:pt x="5262324" y="2805092"/>
                </a:lnTo>
                <a:lnTo>
                  <a:pt x="5259181" y="2813624"/>
                </a:lnTo>
                <a:lnTo>
                  <a:pt x="5255139" y="2822604"/>
                </a:lnTo>
                <a:lnTo>
                  <a:pt x="5250200" y="2830688"/>
                </a:lnTo>
                <a:lnTo>
                  <a:pt x="5244811" y="2839668"/>
                </a:lnTo>
                <a:lnTo>
                  <a:pt x="5238974" y="2847302"/>
                </a:lnTo>
                <a:lnTo>
                  <a:pt x="5232238" y="2854936"/>
                </a:lnTo>
                <a:lnTo>
                  <a:pt x="5224155" y="2861671"/>
                </a:lnTo>
                <a:lnTo>
                  <a:pt x="5216072" y="2868407"/>
                </a:lnTo>
                <a:lnTo>
                  <a:pt x="5216521" y="2869754"/>
                </a:lnTo>
                <a:lnTo>
                  <a:pt x="5216970" y="2871102"/>
                </a:lnTo>
                <a:lnTo>
                  <a:pt x="5216970" y="2872448"/>
                </a:lnTo>
                <a:lnTo>
                  <a:pt x="5216970" y="2874245"/>
                </a:lnTo>
                <a:lnTo>
                  <a:pt x="5215623" y="2876490"/>
                </a:lnTo>
                <a:lnTo>
                  <a:pt x="5213827" y="2879184"/>
                </a:lnTo>
                <a:lnTo>
                  <a:pt x="5211582" y="2881430"/>
                </a:lnTo>
                <a:lnTo>
                  <a:pt x="5208888" y="2883675"/>
                </a:lnTo>
                <a:lnTo>
                  <a:pt x="5203499" y="2888165"/>
                </a:lnTo>
                <a:lnTo>
                  <a:pt x="5200805" y="2890410"/>
                </a:lnTo>
                <a:lnTo>
                  <a:pt x="5199009" y="2893105"/>
                </a:lnTo>
                <a:lnTo>
                  <a:pt x="5198110" y="2895350"/>
                </a:lnTo>
                <a:lnTo>
                  <a:pt x="5198110" y="2896697"/>
                </a:lnTo>
                <a:lnTo>
                  <a:pt x="5198110" y="2897595"/>
                </a:lnTo>
                <a:lnTo>
                  <a:pt x="5198560" y="2898942"/>
                </a:lnTo>
                <a:lnTo>
                  <a:pt x="5199009" y="2900289"/>
                </a:lnTo>
                <a:lnTo>
                  <a:pt x="5201703" y="2902984"/>
                </a:lnTo>
                <a:lnTo>
                  <a:pt x="5205744" y="2905678"/>
                </a:lnTo>
                <a:lnTo>
                  <a:pt x="5212031" y="2908372"/>
                </a:lnTo>
                <a:lnTo>
                  <a:pt x="5216970" y="2911515"/>
                </a:lnTo>
                <a:lnTo>
                  <a:pt x="5221461" y="2914210"/>
                </a:lnTo>
                <a:lnTo>
                  <a:pt x="5225502" y="2917802"/>
                </a:lnTo>
                <a:lnTo>
                  <a:pt x="5229544" y="2921394"/>
                </a:lnTo>
                <a:lnTo>
                  <a:pt x="5232687" y="2924987"/>
                </a:lnTo>
                <a:lnTo>
                  <a:pt x="5235381" y="2929028"/>
                </a:lnTo>
                <a:lnTo>
                  <a:pt x="5237177" y="2933070"/>
                </a:lnTo>
                <a:lnTo>
                  <a:pt x="5238525" y="2937111"/>
                </a:lnTo>
                <a:lnTo>
                  <a:pt x="5239423" y="2940704"/>
                </a:lnTo>
                <a:lnTo>
                  <a:pt x="5239423" y="2944745"/>
                </a:lnTo>
                <a:lnTo>
                  <a:pt x="5238974" y="2948337"/>
                </a:lnTo>
                <a:lnTo>
                  <a:pt x="5238075" y="2951481"/>
                </a:lnTo>
                <a:lnTo>
                  <a:pt x="5236728" y="2954175"/>
                </a:lnTo>
                <a:lnTo>
                  <a:pt x="5234483" y="2956420"/>
                </a:lnTo>
                <a:lnTo>
                  <a:pt x="5231340" y="2957767"/>
                </a:lnTo>
                <a:lnTo>
                  <a:pt x="5227747" y="2958665"/>
                </a:lnTo>
                <a:lnTo>
                  <a:pt x="5222359" y="2959563"/>
                </a:lnTo>
                <a:lnTo>
                  <a:pt x="5217419" y="2960461"/>
                </a:lnTo>
                <a:lnTo>
                  <a:pt x="5212480" y="2962258"/>
                </a:lnTo>
                <a:lnTo>
                  <a:pt x="5207540" y="2963605"/>
                </a:lnTo>
                <a:lnTo>
                  <a:pt x="5199009" y="2967646"/>
                </a:lnTo>
                <a:lnTo>
                  <a:pt x="5190028" y="2972586"/>
                </a:lnTo>
                <a:lnTo>
                  <a:pt x="5181945" y="2977974"/>
                </a:lnTo>
                <a:lnTo>
                  <a:pt x="5174311" y="2984710"/>
                </a:lnTo>
                <a:lnTo>
                  <a:pt x="5159493" y="2997283"/>
                </a:lnTo>
                <a:lnTo>
                  <a:pt x="5151859" y="3003121"/>
                </a:lnTo>
                <a:lnTo>
                  <a:pt x="5144225" y="3009407"/>
                </a:lnTo>
                <a:lnTo>
                  <a:pt x="5136591" y="3014796"/>
                </a:lnTo>
                <a:lnTo>
                  <a:pt x="5128509" y="3019735"/>
                </a:lnTo>
                <a:lnTo>
                  <a:pt x="5119977" y="3024226"/>
                </a:lnTo>
                <a:lnTo>
                  <a:pt x="5115486" y="3026022"/>
                </a:lnTo>
                <a:lnTo>
                  <a:pt x="5110996" y="3027369"/>
                </a:lnTo>
                <a:lnTo>
                  <a:pt x="5106056" y="3028267"/>
                </a:lnTo>
                <a:lnTo>
                  <a:pt x="5101566" y="3029165"/>
                </a:lnTo>
                <a:lnTo>
                  <a:pt x="5096177" y="3029614"/>
                </a:lnTo>
                <a:lnTo>
                  <a:pt x="5091238" y="3030064"/>
                </a:lnTo>
                <a:lnTo>
                  <a:pt x="5053967" y="3033656"/>
                </a:lnTo>
                <a:lnTo>
                  <a:pt x="4972690" y="3035901"/>
                </a:lnTo>
                <a:lnTo>
                  <a:pt x="4869859" y="3054312"/>
                </a:lnTo>
                <a:lnTo>
                  <a:pt x="4868511" y="3071376"/>
                </a:lnTo>
                <a:lnTo>
                  <a:pt x="4867613" y="3088439"/>
                </a:lnTo>
                <a:lnTo>
                  <a:pt x="4867164" y="3106401"/>
                </a:lnTo>
                <a:lnTo>
                  <a:pt x="4867613" y="3123465"/>
                </a:lnTo>
                <a:lnTo>
                  <a:pt x="4868062" y="3158490"/>
                </a:lnTo>
                <a:lnTo>
                  <a:pt x="4867613" y="3176452"/>
                </a:lnTo>
                <a:lnTo>
                  <a:pt x="4867164" y="3193516"/>
                </a:lnTo>
                <a:lnTo>
                  <a:pt x="4865368" y="3210579"/>
                </a:lnTo>
                <a:lnTo>
                  <a:pt x="4864021" y="3219111"/>
                </a:lnTo>
                <a:lnTo>
                  <a:pt x="4862225" y="3227194"/>
                </a:lnTo>
                <a:lnTo>
                  <a:pt x="4860429" y="3235277"/>
                </a:lnTo>
                <a:lnTo>
                  <a:pt x="4858183" y="3243809"/>
                </a:lnTo>
                <a:lnTo>
                  <a:pt x="4855040" y="3251892"/>
                </a:lnTo>
                <a:lnTo>
                  <a:pt x="4851897" y="3259975"/>
                </a:lnTo>
                <a:lnTo>
                  <a:pt x="4848304" y="3267608"/>
                </a:lnTo>
                <a:lnTo>
                  <a:pt x="4844263" y="3275242"/>
                </a:lnTo>
                <a:lnTo>
                  <a:pt x="4839773" y="3283325"/>
                </a:lnTo>
                <a:lnTo>
                  <a:pt x="4834384" y="3290510"/>
                </a:lnTo>
                <a:lnTo>
                  <a:pt x="4828546" y="3297694"/>
                </a:lnTo>
                <a:lnTo>
                  <a:pt x="4822260" y="3304879"/>
                </a:lnTo>
                <a:lnTo>
                  <a:pt x="4814626" y="3312064"/>
                </a:lnTo>
                <a:lnTo>
                  <a:pt x="4806992" y="3319249"/>
                </a:lnTo>
                <a:lnTo>
                  <a:pt x="4809237" y="3329128"/>
                </a:lnTo>
                <a:lnTo>
                  <a:pt x="4811034" y="3338108"/>
                </a:lnTo>
                <a:lnTo>
                  <a:pt x="4812381" y="3347089"/>
                </a:lnTo>
                <a:lnTo>
                  <a:pt x="4812830" y="3355621"/>
                </a:lnTo>
                <a:lnTo>
                  <a:pt x="4812830" y="3363704"/>
                </a:lnTo>
                <a:lnTo>
                  <a:pt x="4811932" y="3371338"/>
                </a:lnTo>
                <a:lnTo>
                  <a:pt x="4811034" y="3378073"/>
                </a:lnTo>
                <a:lnTo>
                  <a:pt x="4809237" y="3384809"/>
                </a:lnTo>
                <a:lnTo>
                  <a:pt x="4806992" y="3391545"/>
                </a:lnTo>
                <a:lnTo>
                  <a:pt x="4804298" y="3397382"/>
                </a:lnTo>
                <a:lnTo>
                  <a:pt x="4801155" y="3403220"/>
                </a:lnTo>
                <a:lnTo>
                  <a:pt x="4798011" y="3408159"/>
                </a:lnTo>
                <a:lnTo>
                  <a:pt x="4793970" y="3413099"/>
                </a:lnTo>
                <a:lnTo>
                  <a:pt x="4789929" y="3418038"/>
                </a:lnTo>
                <a:lnTo>
                  <a:pt x="4785438" y="3422529"/>
                </a:lnTo>
                <a:lnTo>
                  <a:pt x="4780050" y="3427019"/>
                </a:lnTo>
                <a:lnTo>
                  <a:pt x="4775110" y="3431061"/>
                </a:lnTo>
                <a:lnTo>
                  <a:pt x="4769722" y="3435102"/>
                </a:lnTo>
                <a:lnTo>
                  <a:pt x="4758495" y="3441838"/>
                </a:lnTo>
                <a:lnTo>
                  <a:pt x="4746371" y="3448573"/>
                </a:lnTo>
                <a:lnTo>
                  <a:pt x="4733349" y="3454860"/>
                </a:lnTo>
                <a:lnTo>
                  <a:pt x="4707304" y="3466984"/>
                </a:lnTo>
                <a:lnTo>
                  <a:pt x="4694282" y="3472822"/>
                </a:lnTo>
                <a:lnTo>
                  <a:pt x="4682158" y="3479108"/>
                </a:lnTo>
                <a:lnTo>
                  <a:pt x="4547444" y="3506500"/>
                </a:lnTo>
                <a:lnTo>
                  <a:pt x="4563610" y="3544669"/>
                </a:lnTo>
                <a:lnTo>
                  <a:pt x="4572591" y="3546914"/>
                </a:lnTo>
                <a:lnTo>
                  <a:pt x="4582021" y="3548261"/>
                </a:lnTo>
                <a:lnTo>
                  <a:pt x="4601779" y="3547812"/>
                </a:lnTo>
                <a:lnTo>
                  <a:pt x="4620639" y="3548710"/>
                </a:lnTo>
                <a:lnTo>
                  <a:pt x="4639947" y="3550058"/>
                </a:lnTo>
                <a:lnTo>
                  <a:pt x="4658359" y="3552303"/>
                </a:lnTo>
                <a:lnTo>
                  <a:pt x="4677218" y="3554997"/>
                </a:lnTo>
                <a:lnTo>
                  <a:pt x="4695180" y="3558589"/>
                </a:lnTo>
                <a:lnTo>
                  <a:pt x="4713591" y="3563080"/>
                </a:lnTo>
                <a:lnTo>
                  <a:pt x="4731553" y="3568019"/>
                </a:lnTo>
                <a:lnTo>
                  <a:pt x="4749514" y="3573857"/>
                </a:lnTo>
                <a:lnTo>
                  <a:pt x="4767027" y="3579695"/>
                </a:lnTo>
                <a:lnTo>
                  <a:pt x="4784540" y="3586430"/>
                </a:lnTo>
                <a:lnTo>
                  <a:pt x="4802053" y="3593166"/>
                </a:lnTo>
                <a:lnTo>
                  <a:pt x="4819116" y="3600800"/>
                </a:lnTo>
                <a:lnTo>
                  <a:pt x="4836629" y="3608882"/>
                </a:lnTo>
                <a:lnTo>
                  <a:pt x="4853244" y="3616965"/>
                </a:lnTo>
                <a:lnTo>
                  <a:pt x="4870757" y="3625497"/>
                </a:lnTo>
                <a:lnTo>
                  <a:pt x="4871206" y="3625497"/>
                </a:lnTo>
                <a:lnTo>
                  <a:pt x="4885575" y="3629089"/>
                </a:lnTo>
                <a:lnTo>
                  <a:pt x="4899046" y="3633131"/>
                </a:lnTo>
                <a:lnTo>
                  <a:pt x="4911171" y="3638070"/>
                </a:lnTo>
                <a:lnTo>
                  <a:pt x="4917008" y="3640765"/>
                </a:lnTo>
                <a:lnTo>
                  <a:pt x="4922397" y="3643459"/>
                </a:lnTo>
                <a:lnTo>
                  <a:pt x="4927785" y="3647051"/>
                </a:lnTo>
                <a:lnTo>
                  <a:pt x="4932725" y="3650195"/>
                </a:lnTo>
                <a:lnTo>
                  <a:pt x="4937664" y="3653338"/>
                </a:lnTo>
                <a:lnTo>
                  <a:pt x="4942155" y="3656930"/>
                </a:lnTo>
                <a:lnTo>
                  <a:pt x="4946196" y="3660972"/>
                </a:lnTo>
                <a:lnTo>
                  <a:pt x="4949789" y="3665013"/>
                </a:lnTo>
                <a:lnTo>
                  <a:pt x="4953381" y="3669054"/>
                </a:lnTo>
                <a:lnTo>
                  <a:pt x="4956973" y="3673545"/>
                </a:lnTo>
                <a:lnTo>
                  <a:pt x="4960117" y="3678035"/>
                </a:lnTo>
                <a:lnTo>
                  <a:pt x="4962811" y="3682975"/>
                </a:lnTo>
                <a:lnTo>
                  <a:pt x="4965505" y="3687914"/>
                </a:lnTo>
                <a:lnTo>
                  <a:pt x="4968199" y="3693303"/>
                </a:lnTo>
                <a:lnTo>
                  <a:pt x="4969996" y="3698691"/>
                </a:lnTo>
                <a:lnTo>
                  <a:pt x="4971792" y="3704080"/>
                </a:lnTo>
                <a:lnTo>
                  <a:pt x="4973588" y="3709918"/>
                </a:lnTo>
                <a:lnTo>
                  <a:pt x="4974935" y="3715755"/>
                </a:lnTo>
                <a:lnTo>
                  <a:pt x="4975833" y="3722491"/>
                </a:lnTo>
                <a:lnTo>
                  <a:pt x="4976731" y="3728777"/>
                </a:lnTo>
                <a:lnTo>
                  <a:pt x="4977180" y="3742249"/>
                </a:lnTo>
                <a:lnTo>
                  <a:pt x="4977180" y="3757067"/>
                </a:lnTo>
                <a:lnTo>
                  <a:pt x="4975833" y="3771886"/>
                </a:lnTo>
                <a:lnTo>
                  <a:pt x="4974935" y="3784908"/>
                </a:lnTo>
                <a:lnTo>
                  <a:pt x="4974037" y="3797930"/>
                </a:lnTo>
                <a:lnTo>
                  <a:pt x="4974037" y="3810504"/>
                </a:lnTo>
                <a:lnTo>
                  <a:pt x="4974486" y="3823526"/>
                </a:lnTo>
                <a:lnTo>
                  <a:pt x="4975384" y="3849571"/>
                </a:lnTo>
                <a:lnTo>
                  <a:pt x="4975833" y="3876064"/>
                </a:lnTo>
                <a:lnTo>
                  <a:pt x="4975833" y="3888638"/>
                </a:lnTo>
                <a:lnTo>
                  <a:pt x="4975384" y="3901660"/>
                </a:lnTo>
                <a:lnTo>
                  <a:pt x="4974037" y="3914682"/>
                </a:lnTo>
                <a:lnTo>
                  <a:pt x="4972241" y="3927255"/>
                </a:lnTo>
                <a:lnTo>
                  <a:pt x="4969547" y="3940278"/>
                </a:lnTo>
                <a:lnTo>
                  <a:pt x="4965056" y="3952851"/>
                </a:lnTo>
                <a:lnTo>
                  <a:pt x="4962811" y="3959138"/>
                </a:lnTo>
                <a:lnTo>
                  <a:pt x="4960566" y="3965424"/>
                </a:lnTo>
                <a:lnTo>
                  <a:pt x="4957422" y="3971262"/>
                </a:lnTo>
                <a:lnTo>
                  <a:pt x="4954279" y="3977997"/>
                </a:lnTo>
                <a:lnTo>
                  <a:pt x="4951585" y="3984733"/>
                </a:lnTo>
                <a:lnTo>
                  <a:pt x="4948441" y="3991918"/>
                </a:lnTo>
                <a:lnTo>
                  <a:pt x="4945298" y="3998205"/>
                </a:lnTo>
                <a:lnTo>
                  <a:pt x="4941706" y="4004940"/>
                </a:lnTo>
                <a:lnTo>
                  <a:pt x="4934072" y="4017513"/>
                </a:lnTo>
                <a:lnTo>
                  <a:pt x="4925540" y="4029638"/>
                </a:lnTo>
                <a:lnTo>
                  <a:pt x="4916559" y="4040864"/>
                </a:lnTo>
                <a:lnTo>
                  <a:pt x="4907129" y="4052090"/>
                </a:lnTo>
                <a:lnTo>
                  <a:pt x="4897250" y="4062867"/>
                </a:lnTo>
                <a:lnTo>
                  <a:pt x="4886922" y="4073195"/>
                </a:lnTo>
                <a:lnTo>
                  <a:pt x="4866266" y="4093851"/>
                </a:lnTo>
                <a:lnTo>
                  <a:pt x="4845161" y="4114058"/>
                </a:lnTo>
                <a:lnTo>
                  <a:pt x="4834833" y="4125284"/>
                </a:lnTo>
                <a:lnTo>
                  <a:pt x="4825403" y="4136061"/>
                </a:lnTo>
                <a:lnTo>
                  <a:pt x="4815524" y="4147287"/>
                </a:lnTo>
                <a:lnTo>
                  <a:pt x="4806992" y="4159412"/>
                </a:lnTo>
                <a:lnTo>
                  <a:pt x="4799808" y="4168842"/>
                </a:lnTo>
                <a:lnTo>
                  <a:pt x="4791725" y="4177823"/>
                </a:lnTo>
                <a:lnTo>
                  <a:pt x="4783642" y="4185456"/>
                </a:lnTo>
                <a:lnTo>
                  <a:pt x="4774212" y="4192192"/>
                </a:lnTo>
                <a:lnTo>
                  <a:pt x="4764782" y="4198479"/>
                </a:lnTo>
                <a:lnTo>
                  <a:pt x="4755352" y="4203867"/>
                </a:lnTo>
                <a:lnTo>
                  <a:pt x="4745024" y="4207909"/>
                </a:lnTo>
                <a:lnTo>
                  <a:pt x="4734696" y="4211501"/>
                </a:lnTo>
                <a:lnTo>
                  <a:pt x="4724368" y="4214195"/>
                </a:lnTo>
                <a:lnTo>
                  <a:pt x="4713142" y="4215991"/>
                </a:lnTo>
                <a:lnTo>
                  <a:pt x="4701916" y="4217338"/>
                </a:lnTo>
                <a:lnTo>
                  <a:pt x="4690690" y="4217788"/>
                </a:lnTo>
                <a:lnTo>
                  <a:pt x="4679014" y="4217788"/>
                </a:lnTo>
                <a:lnTo>
                  <a:pt x="4666890" y="4217338"/>
                </a:lnTo>
                <a:lnTo>
                  <a:pt x="4655216" y="4216440"/>
                </a:lnTo>
                <a:lnTo>
                  <a:pt x="4643091" y="4214644"/>
                </a:lnTo>
                <a:lnTo>
                  <a:pt x="4583817" y="4216889"/>
                </a:lnTo>
                <a:lnTo>
                  <a:pt x="4563610" y="4217338"/>
                </a:lnTo>
                <a:lnTo>
                  <a:pt x="4531728" y="4220931"/>
                </a:lnTo>
                <a:lnTo>
                  <a:pt x="4500294" y="4224074"/>
                </a:lnTo>
                <a:lnTo>
                  <a:pt x="4468412" y="4226768"/>
                </a:lnTo>
                <a:lnTo>
                  <a:pt x="4436979" y="4228565"/>
                </a:lnTo>
                <a:lnTo>
                  <a:pt x="4405097" y="4230361"/>
                </a:lnTo>
                <a:lnTo>
                  <a:pt x="4373664" y="4231708"/>
                </a:lnTo>
                <a:lnTo>
                  <a:pt x="4310797" y="4233953"/>
                </a:lnTo>
                <a:lnTo>
                  <a:pt x="4306757" y="4233953"/>
                </a:lnTo>
                <a:lnTo>
                  <a:pt x="4303164" y="4233953"/>
                </a:lnTo>
                <a:lnTo>
                  <a:pt x="4245686" y="4234851"/>
                </a:lnTo>
                <a:lnTo>
                  <a:pt x="4187759" y="4235300"/>
                </a:lnTo>
                <a:lnTo>
                  <a:pt x="4130730" y="4235749"/>
                </a:lnTo>
                <a:lnTo>
                  <a:pt x="4072804" y="4236647"/>
                </a:lnTo>
                <a:lnTo>
                  <a:pt x="3663724" y="4242485"/>
                </a:lnTo>
                <a:lnTo>
                  <a:pt x="3622860" y="4242485"/>
                </a:lnTo>
                <a:lnTo>
                  <a:pt x="3420341" y="4257303"/>
                </a:lnTo>
                <a:lnTo>
                  <a:pt x="3414055" y="4259549"/>
                </a:lnTo>
                <a:lnTo>
                  <a:pt x="3407319" y="4261345"/>
                </a:lnTo>
                <a:lnTo>
                  <a:pt x="3401032" y="4262692"/>
                </a:lnTo>
                <a:lnTo>
                  <a:pt x="3394746" y="4263590"/>
                </a:lnTo>
                <a:lnTo>
                  <a:pt x="3388459" y="4264488"/>
                </a:lnTo>
                <a:lnTo>
                  <a:pt x="3382172" y="4264937"/>
                </a:lnTo>
                <a:lnTo>
                  <a:pt x="3369150" y="4264937"/>
                </a:lnTo>
                <a:lnTo>
                  <a:pt x="3356577" y="4264488"/>
                </a:lnTo>
                <a:lnTo>
                  <a:pt x="3343554" y="4263590"/>
                </a:lnTo>
                <a:lnTo>
                  <a:pt x="3317959" y="4260447"/>
                </a:lnTo>
                <a:lnTo>
                  <a:pt x="3326042" y="4265835"/>
                </a:lnTo>
                <a:lnTo>
                  <a:pt x="3334574" y="4271224"/>
                </a:lnTo>
                <a:lnTo>
                  <a:pt x="3343554" y="4275714"/>
                </a:lnTo>
                <a:lnTo>
                  <a:pt x="3352086" y="4279307"/>
                </a:lnTo>
                <a:lnTo>
                  <a:pt x="3361067" y="4282899"/>
                </a:lnTo>
                <a:lnTo>
                  <a:pt x="3369599" y="4286042"/>
                </a:lnTo>
                <a:lnTo>
                  <a:pt x="3379029" y="4289186"/>
                </a:lnTo>
                <a:lnTo>
                  <a:pt x="3388010" y="4291431"/>
                </a:lnTo>
                <a:lnTo>
                  <a:pt x="3396991" y="4293676"/>
                </a:lnTo>
                <a:lnTo>
                  <a:pt x="3405972" y="4295472"/>
                </a:lnTo>
                <a:lnTo>
                  <a:pt x="3424383" y="4298167"/>
                </a:lnTo>
                <a:lnTo>
                  <a:pt x="3442793" y="4299963"/>
                </a:lnTo>
                <a:lnTo>
                  <a:pt x="3461653" y="4301310"/>
                </a:lnTo>
                <a:lnTo>
                  <a:pt x="3480513" y="4302208"/>
                </a:lnTo>
                <a:lnTo>
                  <a:pt x="3499373" y="4302657"/>
                </a:lnTo>
                <a:lnTo>
                  <a:pt x="3537093" y="4303555"/>
                </a:lnTo>
                <a:lnTo>
                  <a:pt x="3555953" y="4304004"/>
                </a:lnTo>
                <a:lnTo>
                  <a:pt x="3574813" y="4305351"/>
                </a:lnTo>
                <a:lnTo>
                  <a:pt x="3593223" y="4308046"/>
                </a:lnTo>
                <a:lnTo>
                  <a:pt x="3611634" y="4310740"/>
                </a:lnTo>
                <a:lnTo>
                  <a:pt x="3644415" y="4316577"/>
                </a:lnTo>
                <a:lnTo>
                  <a:pt x="3676746" y="4321068"/>
                </a:lnTo>
                <a:lnTo>
                  <a:pt x="3709526" y="4325558"/>
                </a:lnTo>
                <a:lnTo>
                  <a:pt x="3741857" y="4329600"/>
                </a:lnTo>
                <a:lnTo>
                  <a:pt x="3774638" y="4332743"/>
                </a:lnTo>
                <a:lnTo>
                  <a:pt x="3807418" y="4336335"/>
                </a:lnTo>
                <a:lnTo>
                  <a:pt x="3873428" y="4343071"/>
                </a:lnTo>
                <a:lnTo>
                  <a:pt x="3906208" y="4346214"/>
                </a:lnTo>
                <a:lnTo>
                  <a:pt x="3938988" y="4349807"/>
                </a:lnTo>
                <a:lnTo>
                  <a:pt x="3971768" y="4353399"/>
                </a:lnTo>
                <a:lnTo>
                  <a:pt x="4004549" y="4357890"/>
                </a:lnTo>
                <a:lnTo>
                  <a:pt x="4036880" y="4362829"/>
                </a:lnTo>
                <a:lnTo>
                  <a:pt x="4069211" y="4368667"/>
                </a:lnTo>
                <a:lnTo>
                  <a:pt x="4101992" y="4374953"/>
                </a:lnTo>
                <a:lnTo>
                  <a:pt x="4134323" y="4383036"/>
                </a:lnTo>
                <a:lnTo>
                  <a:pt x="5009961" y="4510565"/>
                </a:lnTo>
                <a:lnTo>
                  <a:pt x="5028371" y="4513259"/>
                </a:lnTo>
                <a:lnTo>
                  <a:pt x="5047231" y="4516402"/>
                </a:lnTo>
                <a:lnTo>
                  <a:pt x="5065642" y="4520444"/>
                </a:lnTo>
                <a:lnTo>
                  <a:pt x="5084053" y="4525383"/>
                </a:lnTo>
                <a:lnTo>
                  <a:pt x="5101566" y="4531221"/>
                </a:lnTo>
                <a:lnTo>
                  <a:pt x="5119528" y="4536610"/>
                </a:lnTo>
                <a:lnTo>
                  <a:pt x="5137040" y="4542896"/>
                </a:lnTo>
                <a:lnTo>
                  <a:pt x="5155002" y="4549183"/>
                </a:lnTo>
                <a:lnTo>
                  <a:pt x="5190028" y="4562205"/>
                </a:lnTo>
                <a:lnTo>
                  <a:pt x="5225053" y="4575676"/>
                </a:lnTo>
                <a:lnTo>
                  <a:pt x="5243015" y="4581514"/>
                </a:lnTo>
                <a:lnTo>
                  <a:pt x="5260528" y="4587352"/>
                </a:lnTo>
                <a:lnTo>
                  <a:pt x="5278939" y="4592740"/>
                </a:lnTo>
                <a:lnTo>
                  <a:pt x="5296900" y="4597680"/>
                </a:lnTo>
                <a:lnTo>
                  <a:pt x="5304534" y="4600374"/>
                </a:lnTo>
                <a:lnTo>
                  <a:pt x="5311719" y="4603068"/>
                </a:lnTo>
                <a:lnTo>
                  <a:pt x="5318455" y="4607110"/>
                </a:lnTo>
                <a:lnTo>
                  <a:pt x="5321598" y="4609355"/>
                </a:lnTo>
                <a:lnTo>
                  <a:pt x="5324292" y="4611600"/>
                </a:lnTo>
                <a:lnTo>
                  <a:pt x="5326986" y="4614294"/>
                </a:lnTo>
                <a:lnTo>
                  <a:pt x="5329232" y="4616989"/>
                </a:lnTo>
                <a:lnTo>
                  <a:pt x="5331028" y="4620132"/>
                </a:lnTo>
                <a:lnTo>
                  <a:pt x="5332824" y="4623275"/>
                </a:lnTo>
                <a:lnTo>
                  <a:pt x="5334171" y="4626868"/>
                </a:lnTo>
                <a:lnTo>
                  <a:pt x="5335069" y="4630460"/>
                </a:lnTo>
                <a:lnTo>
                  <a:pt x="5335518" y="4634501"/>
                </a:lnTo>
                <a:lnTo>
                  <a:pt x="5335518" y="4639441"/>
                </a:lnTo>
                <a:lnTo>
                  <a:pt x="5335069" y="4659648"/>
                </a:lnTo>
                <a:lnTo>
                  <a:pt x="5335069" y="4680304"/>
                </a:lnTo>
                <a:lnTo>
                  <a:pt x="5335518" y="4700960"/>
                </a:lnTo>
                <a:lnTo>
                  <a:pt x="5336416" y="4722065"/>
                </a:lnTo>
                <a:lnTo>
                  <a:pt x="5337314" y="4742721"/>
                </a:lnTo>
                <a:lnTo>
                  <a:pt x="5338213" y="4763826"/>
                </a:lnTo>
                <a:lnTo>
                  <a:pt x="5338213" y="4784482"/>
                </a:lnTo>
                <a:lnTo>
                  <a:pt x="5337763" y="4805138"/>
                </a:lnTo>
                <a:lnTo>
                  <a:pt x="5336416" y="4825795"/>
                </a:lnTo>
                <a:lnTo>
                  <a:pt x="5335518" y="4835674"/>
                </a:lnTo>
                <a:lnTo>
                  <a:pt x="5334171" y="4845553"/>
                </a:lnTo>
                <a:lnTo>
                  <a:pt x="5332375" y="4855432"/>
                </a:lnTo>
                <a:lnTo>
                  <a:pt x="5330130" y="4865760"/>
                </a:lnTo>
                <a:lnTo>
                  <a:pt x="5327885" y="4875639"/>
                </a:lnTo>
                <a:lnTo>
                  <a:pt x="5324741" y="4885518"/>
                </a:lnTo>
                <a:lnTo>
                  <a:pt x="5321598" y="4895397"/>
                </a:lnTo>
                <a:lnTo>
                  <a:pt x="5317556" y="4905276"/>
                </a:lnTo>
                <a:lnTo>
                  <a:pt x="5313515" y="4914705"/>
                </a:lnTo>
                <a:lnTo>
                  <a:pt x="5308576" y="4924135"/>
                </a:lnTo>
                <a:lnTo>
                  <a:pt x="5303187" y="4934014"/>
                </a:lnTo>
                <a:lnTo>
                  <a:pt x="5296900" y="4942995"/>
                </a:lnTo>
                <a:lnTo>
                  <a:pt x="5290165" y="4951976"/>
                </a:lnTo>
                <a:lnTo>
                  <a:pt x="5282980" y="4960957"/>
                </a:lnTo>
                <a:lnTo>
                  <a:pt x="5266814" y="4978021"/>
                </a:lnTo>
                <a:lnTo>
                  <a:pt x="5260079" y="4985206"/>
                </a:lnTo>
                <a:lnTo>
                  <a:pt x="5257833" y="4988349"/>
                </a:lnTo>
                <a:lnTo>
                  <a:pt x="5269509" y="5000473"/>
                </a:lnTo>
                <a:lnTo>
                  <a:pt x="5273999" y="5006311"/>
                </a:lnTo>
                <a:lnTo>
                  <a:pt x="5277591" y="5011699"/>
                </a:lnTo>
                <a:lnTo>
                  <a:pt x="5281184" y="5016190"/>
                </a:lnTo>
                <a:lnTo>
                  <a:pt x="5283429" y="5020680"/>
                </a:lnTo>
                <a:lnTo>
                  <a:pt x="5285674" y="5024721"/>
                </a:lnTo>
                <a:lnTo>
                  <a:pt x="5287021" y="5028763"/>
                </a:lnTo>
                <a:lnTo>
                  <a:pt x="5287919" y="5031906"/>
                </a:lnTo>
                <a:lnTo>
                  <a:pt x="5288369" y="5035050"/>
                </a:lnTo>
                <a:lnTo>
                  <a:pt x="5288369" y="5038193"/>
                </a:lnTo>
                <a:lnTo>
                  <a:pt x="5287919" y="5040438"/>
                </a:lnTo>
                <a:lnTo>
                  <a:pt x="5286572" y="5043132"/>
                </a:lnTo>
                <a:lnTo>
                  <a:pt x="5285225" y="5045378"/>
                </a:lnTo>
                <a:lnTo>
                  <a:pt x="5283429" y="5047174"/>
                </a:lnTo>
                <a:lnTo>
                  <a:pt x="5281184" y="5048970"/>
                </a:lnTo>
                <a:lnTo>
                  <a:pt x="5278939" y="5050317"/>
                </a:lnTo>
                <a:lnTo>
                  <a:pt x="5275795" y="5051664"/>
                </a:lnTo>
                <a:lnTo>
                  <a:pt x="5269509" y="5053460"/>
                </a:lnTo>
                <a:lnTo>
                  <a:pt x="5261875" y="5055257"/>
                </a:lnTo>
                <a:lnTo>
                  <a:pt x="5253792" y="5056155"/>
                </a:lnTo>
                <a:lnTo>
                  <a:pt x="5235830" y="5057502"/>
                </a:lnTo>
                <a:lnTo>
                  <a:pt x="5217419" y="5058400"/>
                </a:lnTo>
                <a:lnTo>
                  <a:pt x="5203948" y="5076362"/>
                </a:lnTo>
                <a:lnTo>
                  <a:pt x="5197212" y="5085343"/>
                </a:lnTo>
                <a:lnTo>
                  <a:pt x="5190028" y="5093874"/>
                </a:lnTo>
                <a:lnTo>
                  <a:pt x="5182843" y="5102406"/>
                </a:lnTo>
                <a:lnTo>
                  <a:pt x="5175209" y="5110040"/>
                </a:lnTo>
                <a:lnTo>
                  <a:pt x="5167575" y="5117674"/>
                </a:lnTo>
                <a:lnTo>
                  <a:pt x="5159493" y="5123960"/>
                </a:lnTo>
                <a:lnTo>
                  <a:pt x="5150512" y="5129349"/>
                </a:lnTo>
                <a:lnTo>
                  <a:pt x="5146021" y="5132043"/>
                </a:lnTo>
                <a:lnTo>
                  <a:pt x="5141531" y="5134288"/>
                </a:lnTo>
                <a:lnTo>
                  <a:pt x="5137040" y="5136085"/>
                </a:lnTo>
                <a:lnTo>
                  <a:pt x="5132101" y="5137881"/>
                </a:lnTo>
                <a:lnTo>
                  <a:pt x="5127161" y="5139228"/>
                </a:lnTo>
                <a:lnTo>
                  <a:pt x="5121773" y="5140575"/>
                </a:lnTo>
                <a:lnTo>
                  <a:pt x="5116384" y="5141024"/>
                </a:lnTo>
                <a:lnTo>
                  <a:pt x="5110547" y="5141473"/>
                </a:lnTo>
                <a:lnTo>
                  <a:pt x="5104709" y="5141922"/>
                </a:lnTo>
                <a:lnTo>
                  <a:pt x="5098872" y="5141473"/>
                </a:lnTo>
                <a:lnTo>
                  <a:pt x="5093034" y="5141024"/>
                </a:lnTo>
                <a:lnTo>
                  <a:pt x="5086747" y="5140126"/>
                </a:lnTo>
                <a:lnTo>
                  <a:pt x="5080012" y="5138779"/>
                </a:lnTo>
                <a:lnTo>
                  <a:pt x="5072827" y="5136983"/>
                </a:lnTo>
                <a:lnTo>
                  <a:pt x="4999633" y="5142820"/>
                </a:lnTo>
                <a:lnTo>
                  <a:pt x="4942604" y="5149556"/>
                </a:lnTo>
                <a:lnTo>
                  <a:pt x="4913865" y="5153148"/>
                </a:lnTo>
                <a:lnTo>
                  <a:pt x="4885126" y="5155843"/>
                </a:lnTo>
                <a:lnTo>
                  <a:pt x="4856836" y="5158537"/>
                </a:lnTo>
                <a:lnTo>
                  <a:pt x="4828097" y="5160333"/>
                </a:lnTo>
                <a:lnTo>
                  <a:pt x="4799358" y="5162129"/>
                </a:lnTo>
                <a:lnTo>
                  <a:pt x="4770620" y="5163476"/>
                </a:lnTo>
                <a:lnTo>
                  <a:pt x="4741881" y="5163925"/>
                </a:lnTo>
                <a:lnTo>
                  <a:pt x="4713591" y="5164374"/>
                </a:lnTo>
                <a:lnTo>
                  <a:pt x="4684852" y="5163925"/>
                </a:lnTo>
                <a:lnTo>
                  <a:pt x="4656113" y="5162578"/>
                </a:lnTo>
                <a:lnTo>
                  <a:pt x="4627375" y="5160782"/>
                </a:lnTo>
                <a:lnTo>
                  <a:pt x="4599085" y="5158088"/>
                </a:lnTo>
                <a:lnTo>
                  <a:pt x="4570346" y="5154496"/>
                </a:lnTo>
                <a:lnTo>
                  <a:pt x="4541607" y="5149556"/>
                </a:lnTo>
                <a:lnTo>
                  <a:pt x="4538015" y="5149107"/>
                </a:lnTo>
                <a:lnTo>
                  <a:pt x="4534871" y="5149107"/>
                </a:lnTo>
                <a:lnTo>
                  <a:pt x="4531279" y="5149107"/>
                </a:lnTo>
                <a:lnTo>
                  <a:pt x="4528135" y="5149556"/>
                </a:lnTo>
                <a:lnTo>
                  <a:pt x="4521400" y="5151801"/>
                </a:lnTo>
                <a:lnTo>
                  <a:pt x="4515113" y="5154046"/>
                </a:lnTo>
                <a:lnTo>
                  <a:pt x="4509275" y="5156741"/>
                </a:lnTo>
                <a:lnTo>
                  <a:pt x="4503438" y="5159884"/>
                </a:lnTo>
                <a:lnTo>
                  <a:pt x="4491763" y="5166171"/>
                </a:lnTo>
                <a:lnTo>
                  <a:pt x="4485925" y="5168865"/>
                </a:lnTo>
                <a:lnTo>
                  <a:pt x="4479639" y="5171110"/>
                </a:lnTo>
                <a:lnTo>
                  <a:pt x="4473801" y="5172906"/>
                </a:lnTo>
                <a:lnTo>
                  <a:pt x="4467964" y="5173355"/>
                </a:lnTo>
                <a:lnTo>
                  <a:pt x="4464820" y="5173355"/>
                </a:lnTo>
                <a:lnTo>
                  <a:pt x="4461677" y="5172906"/>
                </a:lnTo>
                <a:lnTo>
                  <a:pt x="4458533" y="5172008"/>
                </a:lnTo>
                <a:lnTo>
                  <a:pt x="4455390" y="5171110"/>
                </a:lnTo>
                <a:lnTo>
                  <a:pt x="4452247" y="5169763"/>
                </a:lnTo>
                <a:lnTo>
                  <a:pt x="4449103" y="5167967"/>
                </a:lnTo>
                <a:lnTo>
                  <a:pt x="4445062" y="5165273"/>
                </a:lnTo>
                <a:lnTo>
                  <a:pt x="4441919" y="5162578"/>
                </a:lnTo>
                <a:lnTo>
                  <a:pt x="4438327" y="5164374"/>
                </a:lnTo>
                <a:lnTo>
                  <a:pt x="4434734" y="5165722"/>
                </a:lnTo>
                <a:lnTo>
                  <a:pt x="4431142" y="5166620"/>
                </a:lnTo>
                <a:lnTo>
                  <a:pt x="4427550" y="5167069"/>
                </a:lnTo>
                <a:lnTo>
                  <a:pt x="4420814" y="5167518"/>
                </a:lnTo>
                <a:lnTo>
                  <a:pt x="4414078" y="5167069"/>
                </a:lnTo>
                <a:lnTo>
                  <a:pt x="4395218" y="5169763"/>
                </a:lnTo>
                <a:lnTo>
                  <a:pt x="4376808" y="5171559"/>
                </a:lnTo>
                <a:lnTo>
                  <a:pt x="4357947" y="5173355"/>
                </a:lnTo>
                <a:lnTo>
                  <a:pt x="4339087" y="5174253"/>
                </a:lnTo>
                <a:lnTo>
                  <a:pt x="4320228" y="5175152"/>
                </a:lnTo>
                <a:lnTo>
                  <a:pt x="4301817" y="5175601"/>
                </a:lnTo>
                <a:lnTo>
                  <a:pt x="4264097" y="5175601"/>
                </a:lnTo>
                <a:lnTo>
                  <a:pt x="4188657" y="5175152"/>
                </a:lnTo>
                <a:lnTo>
                  <a:pt x="4150937" y="5175601"/>
                </a:lnTo>
                <a:lnTo>
                  <a:pt x="4132527" y="5176050"/>
                </a:lnTo>
                <a:lnTo>
                  <a:pt x="4113667" y="5176499"/>
                </a:lnTo>
                <a:lnTo>
                  <a:pt x="4093011" y="5176499"/>
                </a:lnTo>
                <a:lnTo>
                  <a:pt x="4000956" y="5177846"/>
                </a:lnTo>
                <a:lnTo>
                  <a:pt x="3955154" y="5179193"/>
                </a:lnTo>
                <a:lnTo>
                  <a:pt x="3932702" y="5180091"/>
                </a:lnTo>
                <a:lnTo>
                  <a:pt x="3909800" y="5180989"/>
                </a:lnTo>
                <a:lnTo>
                  <a:pt x="3901717" y="5181438"/>
                </a:lnTo>
                <a:lnTo>
                  <a:pt x="3894084" y="5181438"/>
                </a:lnTo>
                <a:lnTo>
                  <a:pt x="3886001" y="5180989"/>
                </a:lnTo>
                <a:lnTo>
                  <a:pt x="3879265" y="5180091"/>
                </a:lnTo>
                <a:lnTo>
                  <a:pt x="3872979" y="5178744"/>
                </a:lnTo>
                <a:lnTo>
                  <a:pt x="3867141" y="5176948"/>
                </a:lnTo>
                <a:lnTo>
                  <a:pt x="3861752" y="5174253"/>
                </a:lnTo>
                <a:lnTo>
                  <a:pt x="3857262" y="5171559"/>
                </a:lnTo>
                <a:lnTo>
                  <a:pt x="3852322" y="5167518"/>
                </a:lnTo>
                <a:lnTo>
                  <a:pt x="3848730" y="5163476"/>
                </a:lnTo>
                <a:lnTo>
                  <a:pt x="3845587" y="5158537"/>
                </a:lnTo>
                <a:lnTo>
                  <a:pt x="3843342" y="5152699"/>
                </a:lnTo>
                <a:lnTo>
                  <a:pt x="3841545" y="5145964"/>
                </a:lnTo>
                <a:lnTo>
                  <a:pt x="3840198" y="5138330"/>
                </a:lnTo>
                <a:lnTo>
                  <a:pt x="3839749" y="5130247"/>
                </a:lnTo>
                <a:lnTo>
                  <a:pt x="3840198" y="5121266"/>
                </a:lnTo>
                <a:lnTo>
                  <a:pt x="3828972" y="5139228"/>
                </a:lnTo>
                <a:lnTo>
                  <a:pt x="3828523" y="5145515"/>
                </a:lnTo>
                <a:lnTo>
                  <a:pt x="3828074" y="5151352"/>
                </a:lnTo>
                <a:lnTo>
                  <a:pt x="3827176" y="5156292"/>
                </a:lnTo>
                <a:lnTo>
                  <a:pt x="3826278" y="5160782"/>
                </a:lnTo>
                <a:lnTo>
                  <a:pt x="3824931" y="5164824"/>
                </a:lnTo>
                <a:lnTo>
                  <a:pt x="3823584" y="5168416"/>
                </a:lnTo>
                <a:lnTo>
                  <a:pt x="3821787" y="5171110"/>
                </a:lnTo>
                <a:lnTo>
                  <a:pt x="3819542" y="5173804"/>
                </a:lnTo>
                <a:lnTo>
                  <a:pt x="3817297" y="5175601"/>
                </a:lnTo>
                <a:lnTo>
                  <a:pt x="3814603" y="5177397"/>
                </a:lnTo>
                <a:lnTo>
                  <a:pt x="3812357" y="5178744"/>
                </a:lnTo>
                <a:lnTo>
                  <a:pt x="3809663" y="5180091"/>
                </a:lnTo>
                <a:lnTo>
                  <a:pt x="3806969" y="5180540"/>
                </a:lnTo>
                <a:lnTo>
                  <a:pt x="3803826" y="5180989"/>
                </a:lnTo>
                <a:lnTo>
                  <a:pt x="3797988" y="5181438"/>
                </a:lnTo>
                <a:lnTo>
                  <a:pt x="3791252" y="5180989"/>
                </a:lnTo>
                <a:lnTo>
                  <a:pt x="3784966" y="5180091"/>
                </a:lnTo>
                <a:lnTo>
                  <a:pt x="3770596" y="5177846"/>
                </a:lnTo>
                <a:lnTo>
                  <a:pt x="3764310" y="5176948"/>
                </a:lnTo>
                <a:lnTo>
                  <a:pt x="3757574" y="5176499"/>
                </a:lnTo>
                <a:lnTo>
                  <a:pt x="3751736" y="5176948"/>
                </a:lnTo>
                <a:lnTo>
                  <a:pt x="3748593" y="5177397"/>
                </a:lnTo>
                <a:lnTo>
                  <a:pt x="3745899" y="5177846"/>
                </a:lnTo>
                <a:lnTo>
                  <a:pt x="3705036" y="5181438"/>
                </a:lnTo>
                <a:lnTo>
                  <a:pt x="3711322" y="5186827"/>
                </a:lnTo>
                <a:lnTo>
                  <a:pt x="3717160" y="5192664"/>
                </a:lnTo>
                <a:lnTo>
                  <a:pt x="3723447" y="5197155"/>
                </a:lnTo>
                <a:lnTo>
                  <a:pt x="3729733" y="5201196"/>
                </a:lnTo>
                <a:lnTo>
                  <a:pt x="3736020" y="5205238"/>
                </a:lnTo>
                <a:lnTo>
                  <a:pt x="3742755" y="5208830"/>
                </a:lnTo>
                <a:lnTo>
                  <a:pt x="3749940" y="5211973"/>
                </a:lnTo>
                <a:lnTo>
                  <a:pt x="3756676" y="5214668"/>
                </a:lnTo>
                <a:lnTo>
                  <a:pt x="3763412" y="5217362"/>
                </a:lnTo>
                <a:lnTo>
                  <a:pt x="3770596" y="5219607"/>
                </a:lnTo>
                <a:lnTo>
                  <a:pt x="3784966" y="5223648"/>
                </a:lnTo>
                <a:lnTo>
                  <a:pt x="3799784" y="5227241"/>
                </a:lnTo>
                <a:lnTo>
                  <a:pt x="3814154" y="5230384"/>
                </a:lnTo>
                <a:lnTo>
                  <a:pt x="3844240" y="5235324"/>
                </a:lnTo>
                <a:lnTo>
                  <a:pt x="3859058" y="5238018"/>
                </a:lnTo>
                <a:lnTo>
                  <a:pt x="3873877" y="5241161"/>
                </a:lnTo>
                <a:lnTo>
                  <a:pt x="3888246" y="5244754"/>
                </a:lnTo>
                <a:lnTo>
                  <a:pt x="3902616" y="5249244"/>
                </a:lnTo>
                <a:lnTo>
                  <a:pt x="3909351" y="5251938"/>
                </a:lnTo>
                <a:lnTo>
                  <a:pt x="3916087" y="5255082"/>
                </a:lnTo>
                <a:lnTo>
                  <a:pt x="3922823" y="5258225"/>
                </a:lnTo>
                <a:lnTo>
                  <a:pt x="3930007" y="5262266"/>
                </a:lnTo>
                <a:lnTo>
                  <a:pt x="3938539" y="5263613"/>
                </a:lnTo>
                <a:lnTo>
                  <a:pt x="3947071" y="5265410"/>
                </a:lnTo>
                <a:lnTo>
                  <a:pt x="3955603" y="5267655"/>
                </a:lnTo>
                <a:lnTo>
                  <a:pt x="3963686" y="5270349"/>
                </a:lnTo>
                <a:lnTo>
                  <a:pt x="3972218" y="5273043"/>
                </a:lnTo>
                <a:lnTo>
                  <a:pt x="3979851" y="5276187"/>
                </a:lnTo>
                <a:lnTo>
                  <a:pt x="3987485" y="5279779"/>
                </a:lnTo>
                <a:lnTo>
                  <a:pt x="3995119" y="5283371"/>
                </a:lnTo>
                <a:lnTo>
                  <a:pt x="4002753" y="5287413"/>
                </a:lnTo>
                <a:lnTo>
                  <a:pt x="4010386" y="5291454"/>
                </a:lnTo>
                <a:lnTo>
                  <a:pt x="4024756" y="5301333"/>
                </a:lnTo>
                <a:lnTo>
                  <a:pt x="4038676" y="5311212"/>
                </a:lnTo>
                <a:lnTo>
                  <a:pt x="4052597" y="5321989"/>
                </a:lnTo>
                <a:lnTo>
                  <a:pt x="4055740" y="5327827"/>
                </a:lnTo>
                <a:lnTo>
                  <a:pt x="4058434" y="5333215"/>
                </a:lnTo>
                <a:lnTo>
                  <a:pt x="4060679" y="5339502"/>
                </a:lnTo>
                <a:lnTo>
                  <a:pt x="4062476" y="5345340"/>
                </a:lnTo>
                <a:lnTo>
                  <a:pt x="4063823" y="5351177"/>
                </a:lnTo>
                <a:lnTo>
                  <a:pt x="4065170" y="5356566"/>
                </a:lnTo>
                <a:lnTo>
                  <a:pt x="4066068" y="5362403"/>
                </a:lnTo>
                <a:lnTo>
                  <a:pt x="4066517" y="5368241"/>
                </a:lnTo>
                <a:lnTo>
                  <a:pt x="4066966" y="5379916"/>
                </a:lnTo>
                <a:lnTo>
                  <a:pt x="4066517" y="5391142"/>
                </a:lnTo>
                <a:lnTo>
                  <a:pt x="4065170" y="5402368"/>
                </a:lnTo>
                <a:lnTo>
                  <a:pt x="4063823" y="5414044"/>
                </a:lnTo>
                <a:lnTo>
                  <a:pt x="4061577" y="5425270"/>
                </a:lnTo>
                <a:lnTo>
                  <a:pt x="4058883" y="5436945"/>
                </a:lnTo>
                <a:lnTo>
                  <a:pt x="4053944" y="5459846"/>
                </a:lnTo>
                <a:lnTo>
                  <a:pt x="4051698" y="5471072"/>
                </a:lnTo>
                <a:lnTo>
                  <a:pt x="4049902" y="5482747"/>
                </a:lnTo>
                <a:lnTo>
                  <a:pt x="4048555" y="5493974"/>
                </a:lnTo>
                <a:lnTo>
                  <a:pt x="4048106" y="5505649"/>
                </a:lnTo>
                <a:lnTo>
                  <a:pt x="4049453" y="5517324"/>
                </a:lnTo>
                <a:lnTo>
                  <a:pt x="4050351" y="5529448"/>
                </a:lnTo>
                <a:lnTo>
                  <a:pt x="4050351" y="5541572"/>
                </a:lnTo>
                <a:lnTo>
                  <a:pt x="4049902" y="5553697"/>
                </a:lnTo>
                <a:lnTo>
                  <a:pt x="4048555" y="5566719"/>
                </a:lnTo>
                <a:lnTo>
                  <a:pt x="4046759" y="5579292"/>
                </a:lnTo>
                <a:lnTo>
                  <a:pt x="4044514" y="5591416"/>
                </a:lnTo>
                <a:lnTo>
                  <a:pt x="4041370" y="5604439"/>
                </a:lnTo>
                <a:lnTo>
                  <a:pt x="4037329" y="5617012"/>
                </a:lnTo>
                <a:lnTo>
                  <a:pt x="4033288" y="5630034"/>
                </a:lnTo>
                <a:lnTo>
                  <a:pt x="4028797" y="5642158"/>
                </a:lnTo>
                <a:lnTo>
                  <a:pt x="4023858" y="5654283"/>
                </a:lnTo>
                <a:lnTo>
                  <a:pt x="4018469" y="5666856"/>
                </a:lnTo>
                <a:lnTo>
                  <a:pt x="4012632" y="5678980"/>
                </a:lnTo>
                <a:lnTo>
                  <a:pt x="4006345" y="5690655"/>
                </a:lnTo>
                <a:lnTo>
                  <a:pt x="3998711" y="5701881"/>
                </a:lnTo>
                <a:lnTo>
                  <a:pt x="3991526" y="5713557"/>
                </a:lnTo>
                <a:lnTo>
                  <a:pt x="3984342" y="5724783"/>
                </a:lnTo>
                <a:lnTo>
                  <a:pt x="3976259" y="5735560"/>
                </a:lnTo>
                <a:lnTo>
                  <a:pt x="3968176" y="5745888"/>
                </a:lnTo>
                <a:lnTo>
                  <a:pt x="3959195" y="5756216"/>
                </a:lnTo>
                <a:lnTo>
                  <a:pt x="3950214" y="5765646"/>
                </a:lnTo>
                <a:lnTo>
                  <a:pt x="3941233" y="5774627"/>
                </a:lnTo>
                <a:lnTo>
                  <a:pt x="3931803" y="5783608"/>
                </a:lnTo>
                <a:lnTo>
                  <a:pt x="3921475" y="5791690"/>
                </a:lnTo>
                <a:lnTo>
                  <a:pt x="3911596" y="5799324"/>
                </a:lnTo>
                <a:lnTo>
                  <a:pt x="3901717" y="5806509"/>
                </a:lnTo>
                <a:lnTo>
                  <a:pt x="3890940" y="5813245"/>
                </a:lnTo>
                <a:lnTo>
                  <a:pt x="3880612" y="5819082"/>
                </a:lnTo>
                <a:lnTo>
                  <a:pt x="3869835" y="5824022"/>
                </a:lnTo>
                <a:lnTo>
                  <a:pt x="3859058" y="5828512"/>
                </a:lnTo>
                <a:lnTo>
                  <a:pt x="3847832" y="5832554"/>
                </a:lnTo>
                <a:lnTo>
                  <a:pt x="3844240" y="5835248"/>
                </a:lnTo>
                <a:lnTo>
                  <a:pt x="3840198" y="5837044"/>
                </a:lnTo>
                <a:lnTo>
                  <a:pt x="3836157" y="5837493"/>
                </a:lnTo>
                <a:lnTo>
                  <a:pt x="3831666" y="5837044"/>
                </a:lnTo>
                <a:lnTo>
                  <a:pt x="3825829" y="5841085"/>
                </a:lnTo>
                <a:lnTo>
                  <a:pt x="3819093" y="5844678"/>
                </a:lnTo>
                <a:lnTo>
                  <a:pt x="3812357" y="5847372"/>
                </a:lnTo>
                <a:lnTo>
                  <a:pt x="3805173" y="5849617"/>
                </a:lnTo>
                <a:lnTo>
                  <a:pt x="3797988" y="5851413"/>
                </a:lnTo>
                <a:lnTo>
                  <a:pt x="3790803" y="5852312"/>
                </a:lnTo>
                <a:lnTo>
                  <a:pt x="3774638" y="5854108"/>
                </a:lnTo>
                <a:lnTo>
                  <a:pt x="3758472" y="5855904"/>
                </a:lnTo>
                <a:lnTo>
                  <a:pt x="3749491" y="5856802"/>
                </a:lnTo>
                <a:lnTo>
                  <a:pt x="3740061" y="5858149"/>
                </a:lnTo>
                <a:lnTo>
                  <a:pt x="3731080" y="5859945"/>
                </a:lnTo>
                <a:lnTo>
                  <a:pt x="3721650" y="5862190"/>
                </a:lnTo>
                <a:lnTo>
                  <a:pt x="3712220" y="5865334"/>
                </a:lnTo>
                <a:lnTo>
                  <a:pt x="3701443" y="5868926"/>
                </a:lnTo>
                <a:lnTo>
                  <a:pt x="3724794" y="5874315"/>
                </a:lnTo>
                <a:lnTo>
                  <a:pt x="3747695" y="5879254"/>
                </a:lnTo>
                <a:lnTo>
                  <a:pt x="3792150" y="5889133"/>
                </a:lnTo>
                <a:lnTo>
                  <a:pt x="3835259" y="5898114"/>
                </a:lnTo>
                <a:lnTo>
                  <a:pt x="3877020" y="5906646"/>
                </a:lnTo>
                <a:lnTo>
                  <a:pt x="3897676" y="5911136"/>
                </a:lnTo>
                <a:lnTo>
                  <a:pt x="3917883" y="5916076"/>
                </a:lnTo>
                <a:lnTo>
                  <a:pt x="3938090" y="5921464"/>
                </a:lnTo>
                <a:lnTo>
                  <a:pt x="3957848" y="5927302"/>
                </a:lnTo>
                <a:lnTo>
                  <a:pt x="3977157" y="5933140"/>
                </a:lnTo>
                <a:lnTo>
                  <a:pt x="3996466" y="5939426"/>
                </a:lnTo>
                <a:lnTo>
                  <a:pt x="4015775" y="5946611"/>
                </a:lnTo>
                <a:lnTo>
                  <a:pt x="4034186" y="5954245"/>
                </a:lnTo>
                <a:lnTo>
                  <a:pt x="4442368" y="6056627"/>
                </a:lnTo>
                <a:lnTo>
                  <a:pt x="4442368" y="6056178"/>
                </a:lnTo>
                <a:lnTo>
                  <a:pt x="4457187" y="6057974"/>
                </a:lnTo>
                <a:lnTo>
                  <a:pt x="4472005" y="6059770"/>
                </a:lnTo>
                <a:lnTo>
                  <a:pt x="4501193" y="6064710"/>
                </a:lnTo>
                <a:lnTo>
                  <a:pt x="4530381" y="6070547"/>
                </a:lnTo>
                <a:lnTo>
                  <a:pt x="4558671" y="6077283"/>
                </a:lnTo>
                <a:lnTo>
                  <a:pt x="4586961" y="6084468"/>
                </a:lnTo>
                <a:lnTo>
                  <a:pt x="4615251" y="6092551"/>
                </a:lnTo>
                <a:lnTo>
                  <a:pt x="4643091" y="6101532"/>
                </a:lnTo>
                <a:lnTo>
                  <a:pt x="4670483" y="6111410"/>
                </a:lnTo>
                <a:lnTo>
                  <a:pt x="4697874" y="6121289"/>
                </a:lnTo>
                <a:lnTo>
                  <a:pt x="4725266" y="6131618"/>
                </a:lnTo>
                <a:lnTo>
                  <a:pt x="4752658" y="6142844"/>
                </a:lnTo>
                <a:lnTo>
                  <a:pt x="4779601" y="6154070"/>
                </a:lnTo>
                <a:lnTo>
                  <a:pt x="4833935" y="6177420"/>
                </a:lnTo>
                <a:lnTo>
                  <a:pt x="4887371" y="6201669"/>
                </a:lnTo>
                <a:lnTo>
                  <a:pt x="4892311" y="6203914"/>
                </a:lnTo>
                <a:lnTo>
                  <a:pt x="4897250" y="6206608"/>
                </a:lnTo>
                <a:lnTo>
                  <a:pt x="4900394" y="6209302"/>
                </a:lnTo>
                <a:lnTo>
                  <a:pt x="4903088" y="6211548"/>
                </a:lnTo>
                <a:lnTo>
                  <a:pt x="4905333" y="6214242"/>
                </a:lnTo>
                <a:lnTo>
                  <a:pt x="4906680" y="6217834"/>
                </a:lnTo>
                <a:lnTo>
                  <a:pt x="4907578" y="6220528"/>
                </a:lnTo>
                <a:lnTo>
                  <a:pt x="4908027" y="6223223"/>
                </a:lnTo>
                <a:lnTo>
                  <a:pt x="4908476" y="6225917"/>
                </a:lnTo>
                <a:lnTo>
                  <a:pt x="4908476" y="6229060"/>
                </a:lnTo>
                <a:lnTo>
                  <a:pt x="4907578" y="6234898"/>
                </a:lnTo>
                <a:lnTo>
                  <a:pt x="4906680" y="6241634"/>
                </a:lnTo>
                <a:lnTo>
                  <a:pt x="4906231" y="6247920"/>
                </a:lnTo>
                <a:lnTo>
                  <a:pt x="4906680" y="6277557"/>
                </a:lnTo>
                <a:lnTo>
                  <a:pt x="4907578" y="6306745"/>
                </a:lnTo>
                <a:lnTo>
                  <a:pt x="4909375" y="6365121"/>
                </a:lnTo>
                <a:lnTo>
                  <a:pt x="4911620" y="6391166"/>
                </a:lnTo>
                <a:lnTo>
                  <a:pt x="4912967" y="6404637"/>
                </a:lnTo>
                <a:lnTo>
                  <a:pt x="4914314" y="6417659"/>
                </a:lnTo>
                <a:lnTo>
                  <a:pt x="4914763" y="6430682"/>
                </a:lnTo>
                <a:lnTo>
                  <a:pt x="4914763" y="6443704"/>
                </a:lnTo>
                <a:lnTo>
                  <a:pt x="4914314" y="6455828"/>
                </a:lnTo>
                <a:lnTo>
                  <a:pt x="4912518" y="6467952"/>
                </a:lnTo>
                <a:lnTo>
                  <a:pt x="4911620" y="6474239"/>
                </a:lnTo>
                <a:lnTo>
                  <a:pt x="4909824" y="6480076"/>
                </a:lnTo>
                <a:lnTo>
                  <a:pt x="4908027" y="6485914"/>
                </a:lnTo>
                <a:lnTo>
                  <a:pt x="4906231" y="6491303"/>
                </a:lnTo>
                <a:lnTo>
                  <a:pt x="4903537" y="6497140"/>
                </a:lnTo>
                <a:lnTo>
                  <a:pt x="4900843" y="6502529"/>
                </a:lnTo>
                <a:lnTo>
                  <a:pt x="4897699" y="6507468"/>
                </a:lnTo>
                <a:lnTo>
                  <a:pt x="4894107" y="6512857"/>
                </a:lnTo>
                <a:lnTo>
                  <a:pt x="4889617" y="6517796"/>
                </a:lnTo>
                <a:lnTo>
                  <a:pt x="4885126" y="6522736"/>
                </a:lnTo>
                <a:lnTo>
                  <a:pt x="4880187" y="6527226"/>
                </a:lnTo>
                <a:lnTo>
                  <a:pt x="4874798" y="6531717"/>
                </a:lnTo>
                <a:lnTo>
                  <a:pt x="4868960" y="6536207"/>
                </a:lnTo>
                <a:lnTo>
                  <a:pt x="4862225" y="6540249"/>
                </a:lnTo>
                <a:lnTo>
                  <a:pt x="4854591" y="6544290"/>
                </a:lnTo>
                <a:lnTo>
                  <a:pt x="4847406" y="6548331"/>
                </a:lnTo>
                <a:lnTo>
                  <a:pt x="4847406" y="6551924"/>
                </a:lnTo>
                <a:lnTo>
                  <a:pt x="4848304" y="6555965"/>
                </a:lnTo>
                <a:lnTo>
                  <a:pt x="4849202" y="6559557"/>
                </a:lnTo>
                <a:lnTo>
                  <a:pt x="4850550" y="6563599"/>
                </a:lnTo>
                <a:lnTo>
                  <a:pt x="4853693" y="6570784"/>
                </a:lnTo>
                <a:lnTo>
                  <a:pt x="4857734" y="6577968"/>
                </a:lnTo>
                <a:lnTo>
                  <a:pt x="4862225" y="6585602"/>
                </a:lnTo>
                <a:lnTo>
                  <a:pt x="4866715" y="6592338"/>
                </a:lnTo>
                <a:lnTo>
                  <a:pt x="4871206" y="6599522"/>
                </a:lnTo>
                <a:lnTo>
                  <a:pt x="4875247" y="6606707"/>
                </a:lnTo>
                <a:lnTo>
                  <a:pt x="4878839" y="6613892"/>
                </a:lnTo>
                <a:lnTo>
                  <a:pt x="4881983" y="6621526"/>
                </a:lnTo>
                <a:lnTo>
                  <a:pt x="4882881" y="6625567"/>
                </a:lnTo>
                <a:lnTo>
                  <a:pt x="4883779" y="6629159"/>
                </a:lnTo>
                <a:lnTo>
                  <a:pt x="4884228" y="6633201"/>
                </a:lnTo>
                <a:lnTo>
                  <a:pt x="4884677" y="6636793"/>
                </a:lnTo>
                <a:lnTo>
                  <a:pt x="4884228" y="6640835"/>
                </a:lnTo>
                <a:lnTo>
                  <a:pt x="4883779" y="6644876"/>
                </a:lnTo>
                <a:lnTo>
                  <a:pt x="4882881" y="6648917"/>
                </a:lnTo>
                <a:lnTo>
                  <a:pt x="4881534" y="6653408"/>
                </a:lnTo>
                <a:lnTo>
                  <a:pt x="4879738" y="6657898"/>
                </a:lnTo>
                <a:lnTo>
                  <a:pt x="4877043" y="6662389"/>
                </a:lnTo>
                <a:lnTo>
                  <a:pt x="4874349" y="6666879"/>
                </a:lnTo>
                <a:lnTo>
                  <a:pt x="4870757" y="6671370"/>
                </a:lnTo>
                <a:lnTo>
                  <a:pt x="4875247" y="6677656"/>
                </a:lnTo>
                <a:lnTo>
                  <a:pt x="4879738" y="6684392"/>
                </a:lnTo>
                <a:lnTo>
                  <a:pt x="4881983" y="6687535"/>
                </a:lnTo>
                <a:lnTo>
                  <a:pt x="4884677" y="6690230"/>
                </a:lnTo>
                <a:lnTo>
                  <a:pt x="4887371" y="6692475"/>
                </a:lnTo>
                <a:lnTo>
                  <a:pt x="4890066" y="6693822"/>
                </a:lnTo>
                <a:lnTo>
                  <a:pt x="4920152" y="6706395"/>
                </a:lnTo>
                <a:lnTo>
                  <a:pt x="4946196" y="6717621"/>
                </a:lnTo>
                <a:lnTo>
                  <a:pt x="4969098" y="6727500"/>
                </a:lnTo>
                <a:lnTo>
                  <a:pt x="4987957" y="6737379"/>
                </a:lnTo>
                <a:lnTo>
                  <a:pt x="4996489" y="6741870"/>
                </a:lnTo>
                <a:lnTo>
                  <a:pt x="5004123" y="6746360"/>
                </a:lnTo>
                <a:lnTo>
                  <a:pt x="5011757" y="6750851"/>
                </a:lnTo>
                <a:lnTo>
                  <a:pt x="5018043" y="6755790"/>
                </a:lnTo>
                <a:lnTo>
                  <a:pt x="5023881" y="6760730"/>
                </a:lnTo>
                <a:lnTo>
                  <a:pt x="5028821" y="6765669"/>
                </a:lnTo>
                <a:lnTo>
                  <a:pt x="5033311" y="6771507"/>
                </a:lnTo>
                <a:lnTo>
                  <a:pt x="5037352" y="6776895"/>
                </a:lnTo>
                <a:lnTo>
                  <a:pt x="5040945" y="6782733"/>
                </a:lnTo>
                <a:lnTo>
                  <a:pt x="5044537" y="6788570"/>
                </a:lnTo>
                <a:lnTo>
                  <a:pt x="5047231" y="6795306"/>
                </a:lnTo>
                <a:lnTo>
                  <a:pt x="5049028" y="6802042"/>
                </a:lnTo>
                <a:lnTo>
                  <a:pt x="5050824" y="6810125"/>
                </a:lnTo>
                <a:lnTo>
                  <a:pt x="5052171" y="6818207"/>
                </a:lnTo>
                <a:lnTo>
                  <a:pt x="5053518" y="6826739"/>
                </a:lnTo>
                <a:lnTo>
                  <a:pt x="5053967" y="6835720"/>
                </a:lnTo>
                <a:lnTo>
                  <a:pt x="5054416" y="6846048"/>
                </a:lnTo>
                <a:lnTo>
                  <a:pt x="5054865" y="6856376"/>
                </a:lnTo>
                <a:lnTo>
                  <a:pt x="5054835" y="6857999"/>
                </a:lnTo>
                <a:lnTo>
                  <a:pt x="0" y="6857999"/>
                </a:lnTo>
                <a:close/>
              </a:path>
            </a:pathLst>
          </a:custGeom>
        </p:spPr>
      </p:sp>
    </p:spTree>
    <p:extLst>
      <p:ext uri="{BB962C8B-B14F-4D97-AF65-F5344CB8AC3E}">
        <p14:creationId xmlns:p14="http://schemas.microsoft.com/office/powerpoint/2010/main" val="2630260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20FC4AB-F020-4389-4867-90794FA03241}"/>
              </a:ext>
            </a:extLst>
          </p:cNvPr>
          <p:cNvSpPr/>
          <p:nvPr userDrawn="1"/>
        </p:nvSpPr>
        <p:spPr>
          <a:xfrm>
            <a:off x="348544" y="2275240"/>
            <a:ext cx="11494911" cy="2307519"/>
          </a:xfrm>
          <a:prstGeom prst="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96869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155F612-22F8-6D23-2C21-A8D25E2B036C}"/>
              </a:ext>
            </a:extLst>
          </p:cNvPr>
          <p:cNvSpPr/>
          <p:nvPr userDrawn="1"/>
        </p:nvSpPr>
        <p:spPr>
          <a:xfrm>
            <a:off x="66675" y="76200"/>
            <a:ext cx="12039600" cy="6686550"/>
          </a:xfrm>
          <a:prstGeom prst="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E00DD655-D134-5DF0-5DDC-0972E18DC92D}"/>
              </a:ext>
            </a:extLst>
          </p:cNvPr>
          <p:cNvSpPr/>
          <p:nvPr userDrawn="1"/>
        </p:nvSpPr>
        <p:spPr>
          <a:xfrm>
            <a:off x="7419621" y="285750"/>
            <a:ext cx="4371975" cy="533400"/>
          </a:xfrm>
          <a:prstGeom prst="roundRect">
            <a:avLst>
              <a:gd name="adj" fmla="val 0"/>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C7CC593B-A40F-54DF-47CD-AC4DAF51FFC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729083">
            <a:off x="11307035" y="147638"/>
            <a:ext cx="608740" cy="809624"/>
          </a:xfrm>
          <a:prstGeom prst="roundRect">
            <a:avLst/>
          </a:prstGeom>
        </p:spPr>
      </p:pic>
    </p:spTree>
    <p:extLst>
      <p:ext uri="{BB962C8B-B14F-4D97-AF65-F5344CB8AC3E}">
        <p14:creationId xmlns:p14="http://schemas.microsoft.com/office/powerpoint/2010/main" val="3286929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29693-F478-CA15-C908-99101519CD96}"/>
              </a:ext>
            </a:extLst>
          </p:cNvPr>
          <p:cNvSpPr/>
          <p:nvPr userDrawn="1"/>
        </p:nvSpPr>
        <p:spPr>
          <a:xfrm>
            <a:off x="66675" y="76200"/>
            <a:ext cx="12039600" cy="6686550"/>
          </a:xfrm>
          <a:prstGeom prst="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7A328BDE-5FEC-2FB8-D83F-6830010788BF}"/>
              </a:ext>
            </a:extLst>
          </p:cNvPr>
          <p:cNvSpPr/>
          <p:nvPr userDrawn="1"/>
        </p:nvSpPr>
        <p:spPr>
          <a:xfrm>
            <a:off x="7419621" y="285750"/>
            <a:ext cx="4371975" cy="533400"/>
          </a:xfrm>
          <a:prstGeom prst="roundRect">
            <a:avLst>
              <a:gd name="adj" fmla="val 0"/>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C7498042-D46E-43D0-3C3A-7F6B5D03F03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729083">
            <a:off x="11307035" y="147638"/>
            <a:ext cx="608740" cy="809624"/>
          </a:xfrm>
          <a:prstGeom prst="roundRect">
            <a:avLst/>
          </a:prstGeom>
        </p:spPr>
      </p:pic>
    </p:spTree>
    <p:extLst>
      <p:ext uri="{BB962C8B-B14F-4D97-AF65-F5344CB8AC3E}">
        <p14:creationId xmlns:p14="http://schemas.microsoft.com/office/powerpoint/2010/main" val="32984883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7307248"/>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49" r:id="rId3"/>
    <p:sldLayoutId id="2147483650"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fi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5.jfi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7.jfi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4.xml"/><Relationship Id="rId4" Type="http://schemas.openxmlformats.org/officeDocument/2006/relationships/image" Target="../media/image11.jpg"/></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20.jpg"/><Relationship Id="rId1" Type="http://schemas.openxmlformats.org/officeDocument/2006/relationships/slideLayout" Target="../slideLayouts/slideLayout4.xml"/><Relationship Id="rId4" Type="http://schemas.openxmlformats.org/officeDocument/2006/relationships/image" Target="../media/image11.jpg"/></Relationships>
</file>

<file path=ppt/slides/_rels/slide2.xml.rels><?xml version="1.0" encoding="UTF-8" standalone="yes"?>
<Relationships xmlns="http://schemas.openxmlformats.org/package/2006/relationships"><Relationship Id="rId2" Type="http://schemas.openxmlformats.org/officeDocument/2006/relationships/image" Target="../media/image4.jfif"/><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2.jfi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22.jfif"/><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2.jfif"/><Relationship Id="rId2" Type="http://schemas.openxmlformats.org/officeDocument/2006/relationships/image" Target="../media/image13.jfif"/><Relationship Id="rId1" Type="http://schemas.openxmlformats.org/officeDocument/2006/relationships/slideLayout" Target="../slideLayouts/slideLayout4.xml"/><Relationship Id="rId4" Type="http://schemas.openxmlformats.org/officeDocument/2006/relationships/image" Target="../media/image19.jpg"/></Relationships>
</file>

<file path=ppt/slides/_rels/slide27.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22.jfi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20.jpg"/><Relationship Id="rId1" Type="http://schemas.openxmlformats.org/officeDocument/2006/relationships/slideLayout" Target="../slideLayouts/slideLayout4.xml"/><Relationship Id="rId4" Type="http://schemas.openxmlformats.org/officeDocument/2006/relationships/image" Target="../media/image11.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fif"/><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2DC3F9B1-52C9-4A65-C3EF-29F4953C8505}"/>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2005" b="25239"/>
          <a:stretch/>
        </p:blipFill>
        <p:spPr>
          <a:xfrm>
            <a:off x="0" y="0"/>
            <a:ext cx="5913439" cy="6857999"/>
          </a:xfrm>
        </p:spPr>
      </p:pic>
      <p:grpSp>
        <p:nvGrpSpPr>
          <p:cNvPr id="11" name="Group 10">
            <a:extLst>
              <a:ext uri="{FF2B5EF4-FFF2-40B4-BE49-F238E27FC236}">
                <a16:creationId xmlns:a16="http://schemas.microsoft.com/office/drawing/2014/main" id="{35332349-6B10-4A8C-D5BD-7F91A6B9CB72}"/>
              </a:ext>
            </a:extLst>
          </p:cNvPr>
          <p:cNvGrpSpPr/>
          <p:nvPr/>
        </p:nvGrpSpPr>
        <p:grpSpPr>
          <a:xfrm>
            <a:off x="6697641" y="606565"/>
            <a:ext cx="4598670" cy="5644870"/>
            <a:chOff x="6550886" y="739270"/>
            <a:chExt cx="4598670" cy="5644870"/>
          </a:xfrm>
        </p:grpSpPr>
        <p:sp>
          <p:nvSpPr>
            <p:cNvPr id="9" name="TextBox 8">
              <a:extLst>
                <a:ext uri="{FF2B5EF4-FFF2-40B4-BE49-F238E27FC236}">
                  <a16:creationId xmlns:a16="http://schemas.microsoft.com/office/drawing/2014/main" id="{D3895754-0B9E-72B9-F27C-FA00B77CF644}"/>
                </a:ext>
              </a:extLst>
            </p:cNvPr>
            <p:cNvSpPr txBox="1">
              <a:spLocks noChangeArrowheads="1"/>
            </p:cNvSpPr>
            <p:nvPr/>
          </p:nvSpPr>
          <p:spPr bwMode="auto">
            <a:xfrm>
              <a:off x="6550886" y="1859825"/>
              <a:ext cx="4598670" cy="4524315"/>
            </a:xfrm>
            <a:prstGeom prst="rect">
              <a:avLst/>
            </a:prstGeom>
            <a:noFill/>
            <a:ln>
              <a:noFill/>
            </a:ln>
            <a:effectLst>
              <a:outerShdw blurRad="50800" dist="50800" dir="5400000" sx="1000" sy="1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rtl="1">
                <a:lnSpc>
                  <a:spcPct val="150000"/>
                </a:lnSpc>
                <a:spcBef>
                  <a:spcPct val="0"/>
                </a:spcBef>
                <a:buNone/>
              </a:pPr>
              <a:endParaRPr lang="fa-IR" altLang="en-US" sz="2400" b="1" dirty="0">
                <a:latin typeface="Damavand ExtraBold" panose="00000900000000000000" pitchFamily="2" charset="-78"/>
                <a:cs typeface="B Nazanin" panose="00000400000000000000" pitchFamily="2" charset="-78"/>
              </a:endParaRPr>
            </a:p>
            <a:p>
              <a:pPr algn="ctr" rtl="1">
                <a:lnSpc>
                  <a:spcPct val="150000"/>
                </a:lnSpc>
                <a:spcBef>
                  <a:spcPct val="0"/>
                </a:spcBef>
                <a:buNone/>
              </a:pPr>
              <a:r>
                <a:rPr lang="fa-IR" altLang="en-US" sz="2000" b="1" dirty="0">
                  <a:latin typeface="Damavand ExtraBold" panose="00000900000000000000" pitchFamily="2" charset="-78"/>
                  <a:cs typeface="B Nazanin" panose="00000400000000000000" pitchFamily="2" charset="-78"/>
                </a:rPr>
                <a:t>عـــــــنوان:</a:t>
              </a:r>
            </a:p>
            <a:p>
              <a:pPr algn="ctr" rtl="1">
                <a:lnSpc>
                  <a:spcPct val="150000"/>
                </a:lnSpc>
                <a:spcBef>
                  <a:spcPct val="0"/>
                </a:spcBef>
                <a:buNone/>
              </a:pPr>
              <a:r>
                <a:rPr lang="fa-IR" altLang="en-US" sz="2000" b="1" dirty="0">
                  <a:latin typeface="Damavand ExtraBold" panose="00000900000000000000" pitchFamily="2" charset="-78"/>
                  <a:cs typeface="B Titr" panose="00000700000000000000" pitchFamily="2" charset="-78"/>
                </a:rPr>
                <a:t>پاورپوینت امیر عباس هویدا</a:t>
              </a:r>
            </a:p>
            <a:p>
              <a:pPr algn="ctr" rtl="1">
                <a:lnSpc>
                  <a:spcPct val="150000"/>
                </a:lnSpc>
                <a:spcBef>
                  <a:spcPct val="0"/>
                </a:spcBef>
                <a:buNone/>
              </a:pPr>
              <a:r>
                <a:rPr lang="fa-IR" altLang="en-US" sz="2000" b="1" dirty="0">
                  <a:latin typeface="Damavand ExtraBold" panose="00000900000000000000" pitchFamily="2" charset="-78"/>
                  <a:cs typeface="B Nazanin" panose="00000400000000000000" pitchFamily="2" charset="-78"/>
                </a:rPr>
                <a:t>استاد راهنما:</a:t>
              </a:r>
            </a:p>
            <a:p>
              <a:pPr algn="ctr" rtl="1">
                <a:lnSpc>
                  <a:spcPct val="150000"/>
                </a:lnSpc>
                <a:spcBef>
                  <a:spcPct val="0"/>
                </a:spcBef>
                <a:buNone/>
              </a:pPr>
              <a:r>
                <a:rPr lang="fa-IR" altLang="en-US" sz="3600" dirty="0">
                  <a:latin typeface="IranNastaliq" panose="02020505000000020003" pitchFamily="18" charset="0"/>
                  <a:cs typeface="B Nazanin" panose="00000400000000000000" pitchFamily="2" charset="-78"/>
                </a:rPr>
                <a:t>...........</a:t>
              </a:r>
              <a:endParaRPr lang="en-US" altLang="en-US" sz="4000" dirty="0">
                <a:latin typeface="IranNastaliq" panose="02020505000000020003" pitchFamily="18" charset="0"/>
                <a:cs typeface="B Nazanin" panose="00000400000000000000" pitchFamily="2" charset="-78"/>
              </a:endParaRPr>
            </a:p>
            <a:p>
              <a:pPr algn="ctr" rtl="1">
                <a:lnSpc>
                  <a:spcPct val="150000"/>
                </a:lnSpc>
                <a:spcBef>
                  <a:spcPct val="0"/>
                </a:spcBef>
                <a:buNone/>
              </a:pPr>
              <a:r>
                <a:rPr lang="fa-IR" altLang="en-US" sz="2000" b="1" dirty="0">
                  <a:latin typeface="Damavand ExtraBold" panose="00000900000000000000" pitchFamily="2" charset="-78"/>
                  <a:cs typeface="B Nazanin" panose="00000400000000000000" pitchFamily="2" charset="-78"/>
                </a:rPr>
                <a:t>پژوهشگــــران:</a:t>
              </a:r>
            </a:p>
            <a:p>
              <a:pPr algn="ctr" rtl="1">
                <a:lnSpc>
                  <a:spcPct val="150000"/>
                </a:lnSpc>
                <a:spcBef>
                  <a:spcPct val="0"/>
                </a:spcBef>
                <a:buNone/>
              </a:pPr>
              <a:r>
                <a:rPr lang="fa-IR" altLang="en-US" sz="3600" dirty="0">
                  <a:latin typeface="IranNastaliq" panose="02020505000000020003" pitchFamily="18" charset="0"/>
                  <a:cs typeface="B Nazanin" panose="00000400000000000000" pitchFamily="2" charset="-78"/>
                </a:rPr>
                <a:t>...........</a:t>
              </a:r>
            </a:p>
            <a:p>
              <a:pPr algn="ctr" rtl="1" eaLnBrk="1" hangingPunct="1">
                <a:spcBef>
                  <a:spcPct val="0"/>
                </a:spcBef>
                <a:buFontTx/>
                <a:buNone/>
              </a:pPr>
              <a:r>
                <a:rPr lang="fa-IR" altLang="en-US" sz="1800" b="1" dirty="0">
                  <a:latin typeface="Damavand ExtraBold" panose="00000900000000000000" pitchFamily="2" charset="-78"/>
                  <a:cs typeface="B Nazanin" panose="00000400000000000000" pitchFamily="2" charset="-78"/>
                </a:rPr>
                <a:t>تابستان 1402</a:t>
              </a:r>
            </a:p>
          </p:txBody>
        </p:sp>
        <p:pic>
          <p:nvPicPr>
            <p:cNvPr id="10" name="Picture 9">
              <a:extLst>
                <a:ext uri="{FF2B5EF4-FFF2-40B4-BE49-F238E27FC236}">
                  <a16:creationId xmlns:a16="http://schemas.microsoft.com/office/drawing/2014/main" id="{9421F4AC-687F-D9B2-D495-F875C32DC988}"/>
                </a:ext>
              </a:extLst>
            </p:cNvPr>
            <p:cNvPicPr>
              <a:picLocks noChangeAspect="1"/>
            </p:cNvPicPr>
            <p:nvPr/>
          </p:nvPicPr>
          <p:blipFill rotWithShape="1">
            <a:blip r:embed="rId4" cstate="screen">
              <a:biLevel thresh="75000"/>
              <a:extLst>
                <a:ext uri="{28A0092B-C50C-407E-A947-70E740481C1C}">
                  <a14:useLocalDpi xmlns:a14="http://schemas.microsoft.com/office/drawing/2010/main"/>
                </a:ext>
              </a:extLst>
            </a:blip>
            <a:srcRect/>
            <a:stretch/>
          </p:blipFill>
          <p:spPr>
            <a:xfrm>
              <a:off x="8371174" y="739270"/>
              <a:ext cx="1035916" cy="1729408"/>
            </a:xfrm>
            <a:prstGeom prst="rect">
              <a:avLst/>
            </a:prstGeom>
          </p:spPr>
        </p:pic>
      </p:grpSp>
    </p:spTree>
    <p:extLst>
      <p:ext uri="{BB962C8B-B14F-4D97-AF65-F5344CB8AC3E}">
        <p14:creationId xmlns:p14="http://schemas.microsoft.com/office/powerpoint/2010/main" val="13779964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15467" y="1055179"/>
            <a:ext cx="6485073" cy="5363007"/>
          </a:xfrm>
          <a:prstGeom prst="rect">
            <a:avLst/>
          </a:prstGeom>
        </p:spPr>
        <p:txBody>
          <a:bodyPr wrap="square">
            <a:spAutoFit/>
          </a:bodyPr>
          <a:lstStyle/>
          <a:p>
            <a:pPr algn="justLow" rtl="1">
              <a:lnSpc>
                <a:spcPct val="250000"/>
              </a:lnSpc>
            </a:pPr>
            <a:r>
              <a:rPr lang="ar-SA" sz="2000" dirty="0">
                <a:latin typeface="Vazir" panose="020B0603030804020204" pitchFamily="34" charset="-78"/>
                <a:ea typeface="Times New Roman" panose="02020603050405020304" pitchFamily="18" charset="0"/>
                <a:cs typeface="B Nazanin" panose="00000400000000000000" pitchFamily="2" charset="-78"/>
              </a:rPr>
              <a:t>در اواخر سال </a:t>
            </a:r>
            <a:r>
              <a:rPr lang="fa-IR" sz="2000" dirty="0">
                <a:latin typeface="Vazir" panose="020B0603030804020204" pitchFamily="34" charset="-78"/>
                <a:ea typeface="Times New Roman" panose="02020603050405020304" pitchFamily="18" charset="0"/>
                <a:cs typeface="B Nazanin" panose="00000400000000000000" pitchFamily="2" charset="-78"/>
              </a:rPr>
              <a:t>۱۳۳۶</a:t>
            </a:r>
            <a:r>
              <a:rPr lang="ar-SA" sz="2000" dirty="0">
                <a:latin typeface="Vazir" panose="020B0603030804020204" pitchFamily="34" charset="-78"/>
                <a:ea typeface="Times New Roman" panose="02020603050405020304" pitchFamily="18" charset="0"/>
                <a:cs typeface="B Nazanin" panose="00000400000000000000" pitchFamily="2" charset="-78"/>
              </a:rPr>
              <a:t> ش. عبدالله انتظام که با هویدا روابط عاطفی محکمی داشت، به عنوان مدیر عامل شرکت ملی نفت ایران در راس کار قرار گرفت و هویدا توسط او به شرکت ملی نفت آمد</a:t>
            </a:r>
            <a:r>
              <a:rPr lang="en-US" sz="2000" dirty="0">
                <a:latin typeface="Vazir" panose="020B0603030804020204" pitchFamily="34" charset="-78"/>
                <a:ea typeface="Times New Roman" panose="02020603050405020304" pitchFamily="18" charset="0"/>
                <a:cs typeface="B Nazanin" panose="00000400000000000000" pitchFamily="2" charset="-78"/>
              </a:rPr>
              <a:t>. </a:t>
            </a:r>
          </a:p>
          <a:p>
            <a:pPr algn="justLow" rtl="1">
              <a:lnSpc>
                <a:spcPct val="250000"/>
              </a:lnSpc>
            </a:pP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او در این دوره دست به یک سری اقدامات و فعالیت سیاسی دست زد و با دوست بسیار نزدیک خود حسنعلی منصور و با جمع‌آوری عده‌ای از جوانان تحصیل‌کرده و روشنفکر اروپایی، گروهی به نام «گروه مترقی» را تشکیل دادند تا هرچه سریع‌تر بتوانند به اهداف خود که دست گرفتن زمام امور مملکتی است، برسند</a:t>
            </a:r>
            <a:r>
              <a:rPr lang="en-US" sz="2000" dirty="0">
                <a:latin typeface="Vazir" panose="020B0603030804020204" pitchFamily="34" charset="-78"/>
                <a:ea typeface="Times New Roman" panose="02020603050405020304" pitchFamily="18" charset="0"/>
                <a:cs typeface="B Nazanin" panose="00000400000000000000" pitchFamily="2" charset="-78"/>
              </a:rPr>
              <a:t>. </a:t>
            </a:r>
          </a:p>
        </p:txBody>
      </p:sp>
      <p:sp>
        <p:nvSpPr>
          <p:cNvPr id="3" name="Rectangle 2"/>
          <p:cNvSpPr/>
          <p:nvPr/>
        </p:nvSpPr>
        <p:spPr>
          <a:xfrm>
            <a:off x="7894612" y="225315"/>
            <a:ext cx="2993128"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اشتغال در شرکت ملی نفت</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pic>
        <p:nvPicPr>
          <p:cNvPr id="4" name="Picture 3">
            <a:extLst>
              <a:ext uri="{FF2B5EF4-FFF2-40B4-BE49-F238E27FC236}">
                <a16:creationId xmlns:a16="http://schemas.microsoft.com/office/drawing/2014/main" id="{B1421310-572D-A8DB-2F4C-B6B3D2DA90B0}"/>
              </a:ext>
            </a:extLst>
          </p:cNvPr>
          <p:cNvPicPr>
            <a:picLocks noChangeAspect="1"/>
          </p:cNvPicPr>
          <p:nvPr/>
        </p:nvPicPr>
        <p:blipFill rotWithShape="1">
          <a:blip r:embed="rId2">
            <a:extLst>
              <a:ext uri="{28A0092B-C50C-407E-A947-70E740481C1C}">
                <a14:useLocalDpi xmlns:a14="http://schemas.microsoft.com/office/drawing/2010/main" val="0"/>
              </a:ext>
            </a:extLst>
          </a:blip>
          <a:srcRect t="6905"/>
          <a:stretch/>
        </p:blipFill>
        <p:spPr>
          <a:xfrm rot="21154601" flipH="1">
            <a:off x="616124" y="851022"/>
            <a:ext cx="4079805" cy="515595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a:extLst>
              <a:ext uri="{FF2B5EF4-FFF2-40B4-BE49-F238E27FC236}">
                <a16:creationId xmlns:a16="http://schemas.microsoft.com/office/drawing/2014/main" id="{97897341-AD78-AABF-BA1F-56292B2CD44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6984" b="31457"/>
          <a:stretch/>
        </p:blipFill>
        <p:spPr>
          <a:xfrm>
            <a:off x="3342431" y="4900173"/>
            <a:ext cx="1613267" cy="151801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1810195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9956" y="1174030"/>
            <a:ext cx="11242626" cy="1246495"/>
          </a:xfrm>
          <a:prstGeom prst="rect">
            <a:avLst/>
          </a:prstGeom>
        </p:spPr>
        <p:txBody>
          <a:bodyPr wrap="square">
            <a:spAutoFit/>
          </a:bodyPr>
          <a:lstStyle/>
          <a:p>
            <a:pPr algn="ctr" rtl="1">
              <a:lnSpc>
                <a:spcPct val="200000"/>
              </a:lnSpc>
            </a:pP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با نخست وزیری حسنعلی منصور یار دیرین او امیرعباس هویدا به عنوان وزیر دارایی انتخاب شد. بدین‌ترتیب باید گفت هویدا با تمسک به افراد صاحب نام و نفوذ در دستگاه حکومتی پلکان ترقی خود را طی نمود و به مقصود خود نائل آمد</a:t>
            </a:r>
            <a:r>
              <a:rPr lang="en-US" sz="2000" dirty="0">
                <a:latin typeface="Vazir" panose="020B0603030804020204" pitchFamily="34" charset="-78"/>
                <a:ea typeface="Times New Roman" panose="02020603050405020304" pitchFamily="18" charset="0"/>
                <a:cs typeface="B Nazanin" panose="00000400000000000000" pitchFamily="2" charset="-78"/>
              </a:rPr>
              <a:t>.</a:t>
            </a:r>
          </a:p>
        </p:txBody>
      </p:sp>
      <p:sp>
        <p:nvSpPr>
          <p:cNvPr id="3" name="Rectangle 2"/>
          <p:cNvSpPr/>
          <p:nvPr/>
        </p:nvSpPr>
        <p:spPr>
          <a:xfrm>
            <a:off x="8969373" y="207455"/>
            <a:ext cx="1494320"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وزیر دارائی</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pic>
        <p:nvPicPr>
          <p:cNvPr id="5" name="Picture 4">
            <a:extLst>
              <a:ext uri="{FF2B5EF4-FFF2-40B4-BE49-F238E27FC236}">
                <a16:creationId xmlns:a16="http://schemas.microsoft.com/office/drawing/2014/main" id="{35513A8F-03E9-2707-E413-E40D2ACB73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9152" y="2786936"/>
            <a:ext cx="5993695" cy="35722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a:extLst>
              <a:ext uri="{FF2B5EF4-FFF2-40B4-BE49-F238E27FC236}">
                <a16:creationId xmlns:a16="http://schemas.microsoft.com/office/drawing/2014/main" id="{3D76A58E-DEED-D8EF-93C9-D981D813CF2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6984" b="31457"/>
          <a:stretch/>
        </p:blipFill>
        <p:spPr>
          <a:xfrm rot="20736236">
            <a:off x="2134522" y="3436899"/>
            <a:ext cx="2414902" cy="227231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7855242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00821" y="1240313"/>
            <a:ext cx="6096000" cy="4593565"/>
          </a:xfrm>
          <a:prstGeom prst="rect">
            <a:avLst/>
          </a:prstGeom>
        </p:spPr>
        <p:txBody>
          <a:bodyPr>
            <a:spAutoFit/>
          </a:bodyPr>
          <a:lstStyle/>
          <a:p>
            <a:pPr algn="justLow" rtl="1">
              <a:lnSpc>
                <a:spcPct val="250000"/>
              </a:lnSpc>
            </a:pP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هویدا کمتر از </a:t>
            </a:r>
            <a:r>
              <a:rPr lang="fa-IR" sz="2000" dirty="0">
                <a:latin typeface="Vazir" panose="020B0603030804020204" pitchFamily="34" charset="-78"/>
                <a:ea typeface="Times New Roman" panose="02020603050405020304" pitchFamily="18" charset="0"/>
                <a:cs typeface="B Nazanin" panose="00000400000000000000" pitchFamily="2" charset="-78"/>
              </a:rPr>
              <a:t>۱۱</a:t>
            </a:r>
            <a:r>
              <a:rPr lang="ar-SA" sz="2000" dirty="0">
                <a:latin typeface="Vazir" panose="020B0603030804020204" pitchFamily="34" charset="-78"/>
                <a:ea typeface="Times New Roman" panose="02020603050405020304" pitchFamily="18" charset="0"/>
                <a:cs typeface="B Nazanin" panose="00000400000000000000" pitchFamily="2" charset="-78"/>
              </a:rPr>
              <a:t> ماه در مقام وزارت دارایی بود که منصور به قتل رسید و هویدا بر خلاف تصور و انتظار عمومی به سمت نخست وزیری رسید</a:t>
            </a:r>
            <a:r>
              <a:rPr lang="fa-IR" sz="2000" dirty="0">
                <a:latin typeface="Vazir" panose="020B0603030804020204" pitchFamily="34" charset="-78"/>
                <a:ea typeface="Times New Roman" panose="02020603050405020304" pitchFamily="18" charset="0"/>
                <a:cs typeface="B Nazanin" panose="00000400000000000000" pitchFamily="2" charset="-78"/>
              </a:rPr>
              <a:t>.</a:t>
            </a:r>
            <a:br>
              <a:rPr lang="en-US" sz="2000" dirty="0">
                <a:latin typeface="Vazir" panose="020B0603030804020204" pitchFamily="34" charset="-78"/>
                <a:ea typeface="Times New Roman" panose="02020603050405020304" pitchFamily="18" charset="0"/>
                <a:cs typeface="B Nazanin" panose="00000400000000000000" pitchFamily="2" charset="-78"/>
              </a:rPr>
            </a:br>
            <a:r>
              <a:rPr lang="ar-SA" sz="2000" dirty="0">
                <a:latin typeface="Vazir" panose="020B0603030804020204" pitchFamily="34" charset="-78"/>
                <a:ea typeface="Times New Roman" panose="02020603050405020304" pitchFamily="18" charset="0"/>
                <a:cs typeface="B Nazanin" panose="00000400000000000000" pitchFamily="2" charset="-78"/>
              </a:rPr>
              <a:t>معرفی کابینه وزیران امیرعباس هویدا از روز هفتم بهمن ماه </a:t>
            </a:r>
            <a:r>
              <a:rPr lang="fa-IR" sz="2000" dirty="0">
                <a:latin typeface="Vazir" panose="020B0603030804020204" pitchFamily="34" charset="-78"/>
                <a:ea typeface="Times New Roman" panose="02020603050405020304" pitchFamily="18" charset="0"/>
                <a:cs typeface="B Nazanin" panose="00000400000000000000" pitchFamily="2" charset="-78"/>
              </a:rPr>
              <a:t>۱۳۴۳</a:t>
            </a:r>
            <a:r>
              <a:rPr lang="ar-SA" sz="2000" dirty="0">
                <a:latin typeface="Vazir" panose="020B0603030804020204" pitchFamily="34" charset="-78"/>
                <a:ea typeface="Times New Roman" panose="02020603050405020304" pitchFamily="18" charset="0"/>
                <a:cs typeface="B Nazanin" panose="00000400000000000000" pitchFamily="2" charset="-78"/>
              </a:rPr>
              <a:t> ش. آغاز به کار کرد و کابینه خود را </a:t>
            </a:r>
            <a:r>
              <a:rPr lang="fa-IR" sz="2000" dirty="0">
                <a:latin typeface="Vazir" panose="020B0603030804020204" pitchFamily="34" charset="-78"/>
                <a:ea typeface="Times New Roman" panose="02020603050405020304" pitchFamily="18" charset="0"/>
                <a:cs typeface="B Nazanin" panose="00000400000000000000" pitchFamily="2" charset="-78"/>
              </a:rPr>
              <a:t>۱۱</a:t>
            </a:r>
            <a:r>
              <a:rPr lang="ar-SA" sz="2000" dirty="0">
                <a:latin typeface="Vazir" panose="020B0603030804020204" pitchFamily="34" charset="-78"/>
                <a:ea typeface="Times New Roman" panose="02020603050405020304" pitchFamily="18" charset="0"/>
                <a:cs typeface="B Nazanin" panose="00000400000000000000" pitchFamily="2" charset="-78"/>
              </a:rPr>
              <a:t> بهمن ماه معرفی نمود. در شروع کار دولت وی تصور می‌شد که دوره حکومت هویدا سه چهار ماه بیشتر طول نکشد، ولی هرچه زمان می‌گذشت، حکومت هویدا ثبات بیشتری پیدا می‌کرد</a:t>
            </a:r>
            <a:r>
              <a:rPr lang="en-US" sz="2000" dirty="0">
                <a:latin typeface="Vazir" panose="020B0603030804020204" pitchFamily="34" charset="-78"/>
                <a:ea typeface="Times New Roman" panose="02020603050405020304" pitchFamily="18" charset="0"/>
                <a:cs typeface="B Nazanin" panose="00000400000000000000" pitchFamily="2" charset="-78"/>
              </a:rPr>
              <a:t>. </a:t>
            </a:r>
          </a:p>
        </p:txBody>
      </p:sp>
      <p:sp>
        <p:nvSpPr>
          <p:cNvPr id="5" name="Rectangle 4"/>
          <p:cNvSpPr/>
          <p:nvPr/>
        </p:nvSpPr>
        <p:spPr>
          <a:xfrm>
            <a:off x="8648821" y="214027"/>
            <a:ext cx="1648208"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نخست وزیری</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pic>
        <p:nvPicPr>
          <p:cNvPr id="3" name="Picture 2">
            <a:extLst>
              <a:ext uri="{FF2B5EF4-FFF2-40B4-BE49-F238E27FC236}">
                <a16:creationId xmlns:a16="http://schemas.microsoft.com/office/drawing/2014/main" id="{4A9C03D6-B16A-A9FC-0F32-5E5A74AB67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4508" y="751888"/>
            <a:ext cx="3790069" cy="535422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905691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46134" y="1052380"/>
            <a:ext cx="6825402" cy="5363007"/>
          </a:xfrm>
          <a:prstGeom prst="rect">
            <a:avLst/>
          </a:prstGeom>
        </p:spPr>
        <p:txBody>
          <a:bodyPr wrap="square">
            <a:spAutoFit/>
          </a:bodyPr>
          <a:lstStyle/>
          <a:p>
            <a:pPr algn="justLow" rtl="1">
              <a:lnSpc>
                <a:spcPct val="250000"/>
              </a:lnSpc>
            </a:pPr>
            <a:r>
              <a:rPr lang="ar-SA" sz="2000" dirty="0">
                <a:latin typeface="Vazir" panose="020B0603030804020204" pitchFamily="34" charset="-78"/>
                <a:ea typeface="Times New Roman" panose="02020603050405020304" pitchFamily="18" charset="0"/>
                <a:cs typeface="B Nazanin" panose="00000400000000000000" pitchFamily="2" charset="-78"/>
              </a:rPr>
              <a:t>هویدا در طول مدت صدارت خود بارها کابینه خود را ترمیم کرد و دست به تغییر وزرا زد. اولین ترمیم کابینه وی در بهار </a:t>
            </a:r>
            <a:r>
              <a:rPr lang="fa-IR" sz="2000" dirty="0">
                <a:latin typeface="Vazir" panose="020B0603030804020204" pitchFamily="34" charset="-78"/>
                <a:ea typeface="Times New Roman" panose="02020603050405020304" pitchFamily="18" charset="0"/>
                <a:cs typeface="B Nazanin" panose="00000400000000000000" pitchFamily="2" charset="-78"/>
              </a:rPr>
              <a:t>۱۳۴۴</a:t>
            </a:r>
            <a:r>
              <a:rPr lang="ar-SA" sz="2000" dirty="0">
                <a:latin typeface="Vazir" panose="020B0603030804020204" pitchFamily="34" charset="-78"/>
                <a:ea typeface="Times New Roman" panose="02020603050405020304" pitchFamily="18" charset="0"/>
                <a:cs typeface="B Nazanin" panose="00000400000000000000" pitchFamily="2" charset="-78"/>
              </a:rPr>
              <a:t> ش. صورت پذیرفت که جمشید آموزگار</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رقیب جدی هویدا به مقام وزارت دارایی و دکتر شاهقلی</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نیز در راس وزارت بهداری منصوب شدند. اگرچه هویدا در تغییر کابینه دخالت می‌کرد، ولی نمی‌توان نقش شاه و فرح</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و خواهران وی را در انتخاب وزرا و معاونان و مشاوران بی‌تاثیر دانست</a:t>
            </a:r>
            <a:r>
              <a:rPr lang="fa-IR" sz="2000" dirty="0">
                <a:latin typeface="Vazir" panose="020B0603030804020204" pitchFamily="34" charset="-78"/>
                <a:ea typeface="Times New Roman" panose="02020603050405020304" pitchFamily="18" charset="0"/>
                <a:cs typeface="B Nazanin" panose="00000400000000000000" pitchFamily="2" charset="-78"/>
              </a:rPr>
              <a:t>.</a:t>
            </a:r>
          </a:p>
          <a:p>
            <a:pPr algn="justLow" rtl="1">
              <a:lnSpc>
                <a:spcPct val="250000"/>
              </a:lnSpc>
            </a:pPr>
            <a:r>
              <a:rPr lang="ar-SA" sz="2000" dirty="0">
                <a:latin typeface="Vazir" panose="020B0603030804020204" pitchFamily="34" charset="-78"/>
                <a:ea typeface="Times New Roman" panose="02020603050405020304" pitchFamily="18" charset="0"/>
                <a:cs typeface="B Nazanin" panose="00000400000000000000" pitchFamily="2" charset="-78"/>
              </a:rPr>
              <a:t>هویدا با تغییر وزرا و یا تشکیل وزارتخانه جدید سعی در کاهش قدرت و وظایف وزرا داشت</a:t>
            </a:r>
            <a:r>
              <a:rPr lang="fa-IR" sz="2000" dirty="0">
                <a:latin typeface="Vazir" panose="020B0603030804020204" pitchFamily="34" charset="-78"/>
                <a:ea typeface="Times New Roman" panose="02020603050405020304" pitchFamily="18" charset="0"/>
                <a:cs typeface="B Nazanin" panose="00000400000000000000" pitchFamily="2" charset="-78"/>
              </a:rPr>
              <a:t>.</a:t>
            </a:r>
            <a:endParaRPr lang="en-US" sz="2000" dirty="0">
              <a:latin typeface="Vazir" panose="020B0603030804020204" pitchFamily="34" charset="-78"/>
              <a:ea typeface="Times New Roman" panose="02020603050405020304" pitchFamily="18" charset="0"/>
              <a:cs typeface="B Nazanin" panose="00000400000000000000" pitchFamily="2" charset="-78"/>
            </a:endParaRPr>
          </a:p>
        </p:txBody>
      </p:sp>
      <p:sp>
        <p:nvSpPr>
          <p:cNvPr id="3" name="Rectangle 2"/>
          <p:cNvSpPr/>
          <p:nvPr/>
        </p:nvSpPr>
        <p:spPr>
          <a:xfrm>
            <a:off x="8750327" y="241323"/>
            <a:ext cx="1680268"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تغییرات کابینه</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pic>
        <p:nvPicPr>
          <p:cNvPr id="5" name="Picture 4">
            <a:extLst>
              <a:ext uri="{FF2B5EF4-FFF2-40B4-BE49-F238E27FC236}">
                <a16:creationId xmlns:a16="http://schemas.microsoft.com/office/drawing/2014/main" id="{68C686C9-6ED4-A6AB-2789-C38FCD71AFF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7737" b="3539"/>
          <a:stretch/>
        </p:blipFill>
        <p:spPr>
          <a:xfrm rot="1355168">
            <a:off x="1178420" y="932743"/>
            <a:ext cx="2732295" cy="370557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ADB92D56-8487-2D6E-2DB4-9544601FFC94}"/>
              </a:ext>
            </a:extLst>
          </p:cNvPr>
          <p:cNvPicPr>
            <a:picLocks noChangeAspect="1"/>
          </p:cNvPicPr>
          <p:nvPr/>
        </p:nvPicPr>
        <p:blipFill rotWithShape="1">
          <a:blip r:embed="rId3">
            <a:extLst>
              <a:ext uri="{28A0092B-C50C-407E-A947-70E740481C1C}">
                <a14:useLocalDpi xmlns:a14="http://schemas.microsoft.com/office/drawing/2010/main" val="0"/>
              </a:ext>
            </a:extLst>
          </a:blip>
          <a:srcRect l="54919" t="1" b="28244"/>
          <a:stretch/>
        </p:blipFill>
        <p:spPr>
          <a:xfrm rot="20272184">
            <a:off x="1551881" y="3490200"/>
            <a:ext cx="1985374" cy="222197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520575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50756" y="1426627"/>
            <a:ext cx="5014138" cy="4593565"/>
          </a:xfrm>
          <a:prstGeom prst="rect">
            <a:avLst/>
          </a:prstGeom>
        </p:spPr>
        <p:txBody>
          <a:bodyPr wrap="square">
            <a:spAutoFit/>
          </a:bodyPr>
          <a:lstStyle/>
          <a:p>
            <a:pPr algn="justLow" rtl="1">
              <a:lnSpc>
                <a:spcPct val="250000"/>
              </a:lnSpc>
            </a:pPr>
            <a:r>
              <a:rPr lang="ar-SA" sz="2000" dirty="0">
                <a:latin typeface="Vazir" panose="020B0603030804020204" pitchFamily="34" charset="-78"/>
                <a:ea typeface="Times New Roman" panose="02020603050405020304" pitchFamily="18" charset="0"/>
                <a:cs typeface="B Nazanin" panose="00000400000000000000" pitchFamily="2" charset="-78"/>
              </a:rPr>
              <a:t>هویدا در دوره مجلس بیست و سوم با کمک نمایندگانی که خود بر سر کار آورده بود، هر قانونی را که می‌خواستند، تصویب می‌کردند، از آن جمله می‌توان، به رای استقلال بحرین</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که جزء ایران محسوب می‌شد، اشاره کرد و با توجه به حمایت انگلیس جزایر سه‌گانه تنب کوچک</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و تنب بزرگ</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و ابوموسی</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به ایران داده شد</a:t>
            </a:r>
            <a:r>
              <a:rPr lang="en-US" sz="2000" dirty="0">
                <a:latin typeface="Vazir" panose="020B0603030804020204" pitchFamily="34" charset="-78"/>
                <a:ea typeface="Times New Roman" panose="02020603050405020304" pitchFamily="18" charset="0"/>
                <a:cs typeface="B Nazanin" panose="00000400000000000000" pitchFamily="2" charset="-78"/>
              </a:rPr>
              <a:t>. </a:t>
            </a:r>
          </a:p>
        </p:txBody>
      </p:sp>
      <p:sp>
        <p:nvSpPr>
          <p:cNvPr id="3" name="Rectangle 2"/>
          <p:cNvSpPr/>
          <p:nvPr/>
        </p:nvSpPr>
        <p:spPr>
          <a:xfrm>
            <a:off x="8146178" y="212342"/>
            <a:ext cx="2749471"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همکاری مجلس با هویدا</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pic>
        <p:nvPicPr>
          <p:cNvPr id="4" name="Picture 3">
            <a:extLst>
              <a:ext uri="{FF2B5EF4-FFF2-40B4-BE49-F238E27FC236}">
                <a16:creationId xmlns:a16="http://schemas.microsoft.com/office/drawing/2014/main" id="{9BE526C0-19FE-2BD8-9007-B94A8BD77A7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5430" b="13594"/>
          <a:stretch/>
        </p:blipFill>
        <p:spPr>
          <a:xfrm rot="20383406">
            <a:off x="1224462" y="1316912"/>
            <a:ext cx="4296782" cy="408533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5178383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9682" y="1195822"/>
            <a:ext cx="9952636" cy="1246495"/>
          </a:xfrm>
          <a:prstGeom prst="rect">
            <a:avLst/>
          </a:prstGeom>
        </p:spPr>
        <p:txBody>
          <a:bodyPr wrap="square">
            <a:spAutoFit/>
          </a:bodyPr>
          <a:lstStyle/>
          <a:p>
            <a:pPr algn="ctr" rtl="1">
              <a:lnSpc>
                <a:spcPct val="200000"/>
              </a:lnSpc>
            </a:pPr>
            <a:r>
              <a:rPr lang="ar-SA" sz="2000" dirty="0">
                <a:latin typeface="Vazir" panose="020B0603030804020204" pitchFamily="34" charset="-78"/>
                <a:ea typeface="Times New Roman" panose="02020603050405020304" pitchFamily="18" charset="0"/>
                <a:cs typeface="B Nazanin" panose="00000400000000000000" pitchFamily="2" charset="-78"/>
              </a:rPr>
              <a:t>هویدا در روند سیاست خارجی کشور نقش درجه اول را نداشت و فقط تابع سیاست‌های شخص شاه بود، هویدا همیشه در سخنان خود گفته‌های شاه را تاکید می‌کرد</a:t>
            </a:r>
            <a:r>
              <a:rPr lang="en-US" sz="2000" dirty="0">
                <a:latin typeface="Vazir" panose="020B0603030804020204" pitchFamily="34" charset="-78"/>
                <a:ea typeface="Times New Roman" panose="02020603050405020304" pitchFamily="18" charset="0"/>
                <a:cs typeface="B Nazanin" panose="00000400000000000000" pitchFamily="2" charset="-78"/>
              </a:rPr>
              <a:t>. </a:t>
            </a:r>
          </a:p>
        </p:txBody>
      </p:sp>
      <p:sp>
        <p:nvSpPr>
          <p:cNvPr id="3" name="Rectangle 2"/>
          <p:cNvSpPr/>
          <p:nvPr/>
        </p:nvSpPr>
        <p:spPr>
          <a:xfrm>
            <a:off x="8304458" y="200547"/>
            <a:ext cx="2513830"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سیاست خارجی هویدا</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pic>
        <p:nvPicPr>
          <p:cNvPr id="5" name="Picture 4">
            <a:extLst>
              <a:ext uri="{FF2B5EF4-FFF2-40B4-BE49-F238E27FC236}">
                <a16:creationId xmlns:a16="http://schemas.microsoft.com/office/drawing/2014/main" id="{7586AD4A-4FBB-0525-A392-BD59B7EAB9E3}"/>
              </a:ext>
            </a:extLst>
          </p:cNvPr>
          <p:cNvPicPr>
            <a:picLocks noChangeAspect="1"/>
          </p:cNvPicPr>
          <p:nvPr/>
        </p:nvPicPr>
        <p:blipFill rotWithShape="1">
          <a:blip r:embed="rId2">
            <a:extLst>
              <a:ext uri="{28A0092B-C50C-407E-A947-70E740481C1C}">
                <a14:useLocalDpi xmlns:a14="http://schemas.microsoft.com/office/drawing/2010/main" val="0"/>
              </a:ext>
            </a:extLst>
          </a:blip>
          <a:srcRect b="16533"/>
          <a:stretch/>
        </p:blipFill>
        <p:spPr>
          <a:xfrm>
            <a:off x="3047926" y="2968979"/>
            <a:ext cx="6096148" cy="306353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9785141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94025" y="802060"/>
            <a:ext cx="9803950" cy="1438855"/>
          </a:xfrm>
          <a:prstGeom prst="rect">
            <a:avLst/>
          </a:prstGeom>
        </p:spPr>
        <p:txBody>
          <a:bodyPr wrap="square">
            <a:spAutoFit/>
          </a:bodyPr>
          <a:lstStyle/>
          <a:p>
            <a:pPr algn="ctr" rtl="1">
              <a:lnSpc>
                <a:spcPct val="150000"/>
              </a:lnSpc>
            </a:pPr>
            <a:br>
              <a:rPr lang="en-US" sz="2000" dirty="0">
                <a:latin typeface="Vazir" panose="020B0603030804020204" pitchFamily="34" charset="-78"/>
                <a:ea typeface="Times New Roman" panose="02020603050405020304" pitchFamily="18" charset="0"/>
                <a:cs typeface="B Nazanin" panose="00000400000000000000" pitchFamily="2" charset="-78"/>
              </a:rPr>
            </a:br>
            <a:r>
              <a:rPr lang="ar-SA" sz="2000" dirty="0">
                <a:latin typeface="Vazir" panose="020B0603030804020204" pitchFamily="34" charset="-78"/>
                <a:ea typeface="Times New Roman" panose="02020603050405020304" pitchFamily="18" charset="0"/>
                <a:cs typeface="B Nazanin" panose="00000400000000000000" pitchFamily="2" charset="-78"/>
              </a:rPr>
              <a:t>در دوران صدارت هویدا دوستی ایران و آمریکا</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به اوج خود رسید، به طوری که این دوره مصادف با سرازیر شدن سلاح‌های آمریکایی به ایران می‌باشد</a:t>
            </a:r>
            <a:r>
              <a:rPr lang="fa-IR" sz="2000" dirty="0">
                <a:latin typeface="Vazir" panose="020B0603030804020204" pitchFamily="34" charset="-78"/>
                <a:ea typeface="Times New Roman" panose="02020603050405020304" pitchFamily="18" charset="0"/>
                <a:cs typeface="B Nazanin" panose="00000400000000000000" pitchFamily="2" charset="-78"/>
              </a:rPr>
              <a:t>.</a:t>
            </a:r>
            <a:endParaRPr lang="en-US" sz="2000" dirty="0">
              <a:latin typeface="Vazir" panose="020B0603030804020204" pitchFamily="34" charset="-78"/>
              <a:ea typeface="Times New Roman" panose="02020603050405020304" pitchFamily="18" charset="0"/>
              <a:cs typeface="B Nazanin" panose="00000400000000000000" pitchFamily="2" charset="-78"/>
            </a:endParaRPr>
          </a:p>
        </p:txBody>
      </p:sp>
      <p:sp>
        <p:nvSpPr>
          <p:cNvPr id="3" name="Rectangle 2"/>
          <p:cNvSpPr/>
          <p:nvPr/>
        </p:nvSpPr>
        <p:spPr>
          <a:xfrm>
            <a:off x="8843440" y="201896"/>
            <a:ext cx="1762021"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ایران و آمریکا</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grpSp>
        <p:nvGrpSpPr>
          <p:cNvPr id="9" name="Group 8">
            <a:extLst>
              <a:ext uri="{FF2B5EF4-FFF2-40B4-BE49-F238E27FC236}">
                <a16:creationId xmlns:a16="http://schemas.microsoft.com/office/drawing/2014/main" id="{D88153A0-4D3A-3618-45E7-56F728A57FD0}"/>
              </a:ext>
            </a:extLst>
          </p:cNvPr>
          <p:cNvGrpSpPr/>
          <p:nvPr/>
        </p:nvGrpSpPr>
        <p:grpSpPr>
          <a:xfrm>
            <a:off x="1430988" y="2730759"/>
            <a:ext cx="9330023" cy="3550499"/>
            <a:chOff x="1423390" y="2708181"/>
            <a:chExt cx="9330023" cy="3550499"/>
          </a:xfrm>
        </p:grpSpPr>
        <p:pic>
          <p:nvPicPr>
            <p:cNvPr id="5" name="Picture 4">
              <a:extLst>
                <a:ext uri="{FF2B5EF4-FFF2-40B4-BE49-F238E27FC236}">
                  <a16:creationId xmlns:a16="http://schemas.microsoft.com/office/drawing/2014/main" id="{FAD00791-0875-0BFA-8C10-46135CC1EC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1322" y="2708181"/>
              <a:ext cx="5709356" cy="33477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2AFCF08E-198F-44FC-7514-FF01065F79E7}"/>
                </a:ext>
              </a:extLst>
            </p:cNvPr>
            <p:cNvPicPr>
              <a:picLocks noChangeAspect="1"/>
            </p:cNvPicPr>
            <p:nvPr/>
          </p:nvPicPr>
          <p:blipFill rotWithShape="1">
            <a:blip r:embed="rId3">
              <a:extLst>
                <a:ext uri="{28A0092B-C50C-407E-A947-70E740481C1C}">
                  <a14:useLocalDpi xmlns:a14="http://schemas.microsoft.com/office/drawing/2010/main" val="0"/>
                </a:ext>
              </a:extLst>
            </a:blip>
            <a:srcRect b="26554"/>
            <a:stretch/>
          </p:blipFill>
          <p:spPr>
            <a:xfrm rot="20168136">
              <a:off x="1423390" y="2813733"/>
              <a:ext cx="2345267" cy="229093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a:extLst>
                <a:ext uri="{FF2B5EF4-FFF2-40B4-BE49-F238E27FC236}">
                  <a16:creationId xmlns:a16="http://schemas.microsoft.com/office/drawing/2014/main" id="{6051383A-A475-47FB-8730-9A14C6475BA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6984" b="31457"/>
            <a:stretch/>
          </p:blipFill>
          <p:spPr>
            <a:xfrm rot="20736236">
              <a:off x="8338511" y="3986364"/>
              <a:ext cx="2414902" cy="227231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Tree>
    <p:extLst>
      <p:ext uri="{BB962C8B-B14F-4D97-AF65-F5344CB8AC3E}">
        <p14:creationId xmlns:p14="http://schemas.microsoft.com/office/powerpoint/2010/main" val="1133717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6389" y="1794933"/>
            <a:ext cx="5256850" cy="3631763"/>
          </a:xfrm>
          <a:prstGeom prst="rect">
            <a:avLst/>
          </a:prstGeom>
        </p:spPr>
        <p:txBody>
          <a:bodyPr wrap="square">
            <a:spAutoFit/>
          </a:bodyPr>
          <a:lstStyle/>
          <a:p>
            <a:pPr algn="justLow" rtl="1">
              <a:lnSpc>
                <a:spcPct val="300000"/>
              </a:lnSpc>
            </a:pPr>
            <a:r>
              <a:rPr lang="ar-SA" sz="2000" dirty="0">
                <a:latin typeface="Vazir" panose="020B0603030804020204" pitchFamily="34" charset="-78"/>
                <a:ea typeface="Times New Roman" panose="02020603050405020304" pitchFamily="18" charset="0"/>
                <a:cs typeface="B Nazanin" panose="00000400000000000000" pitchFamily="2" charset="-78"/>
              </a:rPr>
              <a:t>بخش اعظم دوران صدارت هویدا همزمان با سال‌هایی بود که در آن شاه و ایران از استقلال بی‌سابقه برخودار بودند. در واقع می‌توان خرید کارخانه ذوب آهن از شوروی</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و تامین سرمایه این کار از راه فروش گاز به شوروی را از جمله مصادیق این استقلال دانست</a:t>
            </a:r>
            <a:r>
              <a:rPr lang="en-US" sz="2000" dirty="0">
                <a:latin typeface="Vazir" panose="020B0603030804020204" pitchFamily="34" charset="-78"/>
                <a:ea typeface="Times New Roman" panose="02020603050405020304" pitchFamily="18" charset="0"/>
                <a:cs typeface="B Nazanin" panose="00000400000000000000" pitchFamily="2" charset="-78"/>
              </a:rPr>
              <a:t>. </a:t>
            </a:r>
          </a:p>
        </p:txBody>
      </p:sp>
      <p:sp>
        <p:nvSpPr>
          <p:cNvPr id="3" name="Rectangle 2"/>
          <p:cNvSpPr/>
          <p:nvPr/>
        </p:nvSpPr>
        <p:spPr>
          <a:xfrm>
            <a:off x="8667326" y="209477"/>
            <a:ext cx="1819729"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ایران و شوروی</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pic>
        <p:nvPicPr>
          <p:cNvPr id="5" name="Picture 4">
            <a:extLst>
              <a:ext uri="{FF2B5EF4-FFF2-40B4-BE49-F238E27FC236}">
                <a16:creationId xmlns:a16="http://schemas.microsoft.com/office/drawing/2014/main" id="{F06F8933-B33D-D153-E037-ECC4665C782D}"/>
              </a:ext>
            </a:extLst>
          </p:cNvPr>
          <p:cNvPicPr>
            <a:picLocks noChangeAspect="1"/>
          </p:cNvPicPr>
          <p:nvPr/>
        </p:nvPicPr>
        <p:blipFill rotWithShape="1">
          <a:blip r:embed="rId2">
            <a:extLst>
              <a:ext uri="{28A0092B-C50C-407E-A947-70E740481C1C}">
                <a14:useLocalDpi xmlns:a14="http://schemas.microsoft.com/office/drawing/2010/main" val="0"/>
              </a:ext>
            </a:extLst>
          </a:blip>
          <a:srcRect b="35803"/>
          <a:stretch/>
        </p:blipFill>
        <p:spPr>
          <a:xfrm>
            <a:off x="6664540" y="1794933"/>
            <a:ext cx="3822515" cy="391161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9689441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8775" y="1102370"/>
            <a:ext cx="11274449" cy="5478423"/>
          </a:xfrm>
          <a:prstGeom prst="rect">
            <a:avLst/>
          </a:prstGeom>
        </p:spPr>
        <p:txBody>
          <a:bodyPr wrap="square">
            <a:spAutoFit/>
          </a:bodyPr>
          <a:lstStyle/>
          <a:p>
            <a:pPr algn="ctr" rtl="1">
              <a:lnSpc>
                <a:spcPct val="300000"/>
              </a:lnSpc>
            </a:pPr>
            <a:r>
              <a:rPr lang="ar-SA" sz="2000" dirty="0">
                <a:latin typeface="Vazir" panose="020B0603030804020204" pitchFamily="34" charset="-78"/>
                <a:ea typeface="Times New Roman" panose="02020603050405020304" pitchFamily="18" charset="0"/>
                <a:cs typeface="B Nazanin" panose="00000400000000000000" pitchFamily="2" charset="-78"/>
              </a:rPr>
              <a:t>یکی از مهم‌ترین مسائل در روابط دو کشور، ماهیت روابط ایران و اسرائیل</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بود. در سال </a:t>
            </a:r>
            <a:r>
              <a:rPr lang="fa-IR" sz="2000" dirty="0">
                <a:latin typeface="Vazir" panose="020B0603030804020204" pitchFamily="34" charset="-78"/>
                <a:ea typeface="Times New Roman" panose="02020603050405020304" pitchFamily="18" charset="0"/>
                <a:cs typeface="B Nazanin" panose="00000400000000000000" pitchFamily="2" charset="-78"/>
              </a:rPr>
              <a:t>۱۹۶۰</a:t>
            </a:r>
            <a:r>
              <a:rPr lang="ar-SA" sz="2000" dirty="0">
                <a:latin typeface="Vazir" panose="020B0603030804020204" pitchFamily="34" charset="-78"/>
                <a:ea typeface="Times New Roman" panose="02020603050405020304" pitchFamily="18" charset="0"/>
                <a:cs typeface="B Nazanin" panose="00000400000000000000" pitchFamily="2" charset="-78"/>
              </a:rPr>
              <a:t>م. شاه در پاسخ به سؤال یک خبرنگار خارجی درباره اینکه آیا ایران تصمیم گرفته که اسرائیل را به رسمیت بشناسد؟ گفت: ایران از سال‌های قبل اسرائیل را به رسمیت شناخته است و به دنبال این گفته شاه مصر روابط خود را با ایران قطع کرد، اما در سال </a:t>
            </a:r>
            <a:r>
              <a:rPr lang="fa-IR" sz="2000" dirty="0">
                <a:latin typeface="Vazir" panose="020B0603030804020204" pitchFamily="34" charset="-78"/>
                <a:ea typeface="Times New Roman" panose="02020603050405020304" pitchFamily="18" charset="0"/>
                <a:cs typeface="B Nazanin" panose="00000400000000000000" pitchFamily="2" charset="-78"/>
              </a:rPr>
              <a:t>۱۹۷۰</a:t>
            </a:r>
            <a:r>
              <a:rPr lang="ar-SA" sz="2000" dirty="0">
                <a:latin typeface="Vazir" panose="020B0603030804020204" pitchFamily="34" charset="-78"/>
                <a:ea typeface="Times New Roman" panose="02020603050405020304" pitchFamily="18" charset="0"/>
                <a:cs typeface="B Nazanin" panose="00000400000000000000" pitchFamily="2" charset="-78"/>
              </a:rPr>
              <a:t>م. با مرگ ناصر رئیس جمهور مصر یک هیئت بلند پایه ایرانی به سرپرستی امیرعباس هویدا برای شرکت در مراسم تشییع و تدفین وی به مصر مسافرت کرد. هویدا در این مسافرت با انور سادات</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کفیل ریاست جمهوری ملاقات نمود، در این ملاقات انور سادات ضمن تجلیل از شاه اظهار داشت که صمیمانه مایل است تا مناسبات خود را با دولت شاهنشاهی ایران گسترش دهد</a:t>
            </a:r>
            <a:r>
              <a:rPr lang="en-US" sz="2000" dirty="0">
                <a:latin typeface="Vazir" panose="020B0603030804020204" pitchFamily="34" charset="-78"/>
                <a:ea typeface="Times New Roman" panose="02020603050405020304" pitchFamily="18" charset="0"/>
                <a:cs typeface="B Nazanin" panose="00000400000000000000" pitchFamily="2" charset="-78"/>
              </a:rPr>
              <a:t>.</a:t>
            </a:r>
          </a:p>
        </p:txBody>
      </p:sp>
      <p:sp>
        <p:nvSpPr>
          <p:cNvPr id="3" name="Rectangle 2"/>
          <p:cNvSpPr/>
          <p:nvPr/>
        </p:nvSpPr>
        <p:spPr>
          <a:xfrm>
            <a:off x="8394335" y="187236"/>
            <a:ext cx="2214069"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روابط ایران و مصر</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1323043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7998" y="4607394"/>
            <a:ext cx="10916003" cy="1785104"/>
          </a:xfrm>
          <a:prstGeom prst="rect">
            <a:avLst/>
          </a:prstGeom>
        </p:spPr>
        <p:txBody>
          <a:bodyPr wrap="square">
            <a:spAutoFit/>
          </a:bodyPr>
          <a:lstStyle/>
          <a:p>
            <a:pPr algn="ctr" rtl="1">
              <a:lnSpc>
                <a:spcPct val="300000"/>
              </a:lnSpc>
            </a:pPr>
            <a:r>
              <a:rPr lang="ar-SA" sz="2000" dirty="0">
                <a:latin typeface="Vazir" panose="020B0603030804020204" pitchFamily="34" charset="-78"/>
                <a:ea typeface="Times New Roman" panose="02020603050405020304" pitchFamily="18" charset="0"/>
                <a:cs typeface="B Nazanin" panose="00000400000000000000" pitchFamily="2" charset="-78"/>
              </a:rPr>
              <a:t>بر خلاف نقش هویدا در سیاست خارجی، او نقش فعال و گسترده‌ای در سیاست داخلی کشور داشت. هویدا با گماردن دوستان و نزدیکان خود در مشاغل مهم دولتی تلاش موذیانه‌ای برای گرفتن قدرت آغاز کرد و توانست تا حد زیادی به اهداف خود برسد</a:t>
            </a:r>
            <a:r>
              <a:rPr lang="en-US" sz="2000" dirty="0">
                <a:latin typeface="Vazir" panose="020B0603030804020204" pitchFamily="34" charset="-78"/>
                <a:ea typeface="Times New Roman" panose="02020603050405020304" pitchFamily="18" charset="0"/>
                <a:cs typeface="B Nazanin" panose="00000400000000000000" pitchFamily="2" charset="-78"/>
              </a:rPr>
              <a:t>.</a:t>
            </a:r>
          </a:p>
        </p:txBody>
      </p:sp>
      <p:sp>
        <p:nvSpPr>
          <p:cNvPr id="3" name="Rectangle 2"/>
          <p:cNvSpPr/>
          <p:nvPr/>
        </p:nvSpPr>
        <p:spPr>
          <a:xfrm>
            <a:off x="8411248" y="234751"/>
            <a:ext cx="2414444"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سیاست داخلی هویدا</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grpSp>
        <p:nvGrpSpPr>
          <p:cNvPr id="8" name="Group 7">
            <a:extLst>
              <a:ext uri="{FF2B5EF4-FFF2-40B4-BE49-F238E27FC236}">
                <a16:creationId xmlns:a16="http://schemas.microsoft.com/office/drawing/2014/main" id="{B605D0BC-2DC8-7032-48D7-2F0B5431BA03}"/>
              </a:ext>
            </a:extLst>
          </p:cNvPr>
          <p:cNvGrpSpPr/>
          <p:nvPr/>
        </p:nvGrpSpPr>
        <p:grpSpPr>
          <a:xfrm>
            <a:off x="1072105" y="1247237"/>
            <a:ext cx="10047787" cy="3360157"/>
            <a:chOff x="1261653" y="1247237"/>
            <a:chExt cx="10047787" cy="3360157"/>
          </a:xfrm>
        </p:grpSpPr>
        <p:pic>
          <p:nvPicPr>
            <p:cNvPr id="5" name="Picture 4">
              <a:extLst>
                <a:ext uri="{FF2B5EF4-FFF2-40B4-BE49-F238E27FC236}">
                  <a16:creationId xmlns:a16="http://schemas.microsoft.com/office/drawing/2014/main" id="{9DD567CD-D3A2-0633-2BD5-18E30C37EC5C}"/>
                </a:ext>
              </a:extLst>
            </p:cNvPr>
            <p:cNvPicPr>
              <a:picLocks noChangeAspect="1"/>
            </p:cNvPicPr>
            <p:nvPr/>
          </p:nvPicPr>
          <p:blipFill rotWithShape="1">
            <a:blip r:embed="rId2">
              <a:extLst>
                <a:ext uri="{28A0092B-C50C-407E-A947-70E740481C1C}">
                  <a14:useLocalDpi xmlns:a14="http://schemas.microsoft.com/office/drawing/2010/main" val="0"/>
                </a:ext>
              </a:extLst>
            </a:blip>
            <a:srcRect t="8870" b="26603"/>
            <a:stretch/>
          </p:blipFill>
          <p:spPr>
            <a:xfrm>
              <a:off x="1727375" y="1247237"/>
              <a:ext cx="8737248" cy="336015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a:extLst>
                <a:ext uri="{FF2B5EF4-FFF2-40B4-BE49-F238E27FC236}">
                  <a16:creationId xmlns:a16="http://schemas.microsoft.com/office/drawing/2014/main" id="{1AABC81E-5E11-7FCE-F71C-D8A87587DE9E}"/>
                </a:ext>
              </a:extLst>
            </p:cNvPr>
            <p:cNvPicPr>
              <a:picLocks noChangeAspect="1"/>
            </p:cNvPicPr>
            <p:nvPr/>
          </p:nvPicPr>
          <p:blipFill rotWithShape="1">
            <a:blip r:embed="rId3">
              <a:extLst>
                <a:ext uri="{28A0092B-C50C-407E-A947-70E740481C1C}">
                  <a14:useLocalDpi xmlns:a14="http://schemas.microsoft.com/office/drawing/2010/main" val="0"/>
                </a:ext>
              </a:extLst>
            </a:blip>
            <a:srcRect b="26554"/>
            <a:stretch/>
          </p:blipFill>
          <p:spPr>
            <a:xfrm rot="20168136">
              <a:off x="1261653" y="2079956"/>
              <a:ext cx="2345267" cy="229093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60C0C3A0-DF0C-DCA3-CF69-EDC9456C950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6984" b="31457"/>
            <a:stretch/>
          </p:blipFill>
          <p:spPr>
            <a:xfrm rot="20736236">
              <a:off x="8894538" y="1791158"/>
              <a:ext cx="2414902" cy="227231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Tree>
    <p:extLst>
      <p:ext uri="{BB962C8B-B14F-4D97-AF65-F5344CB8AC3E}">
        <p14:creationId xmlns:p14="http://schemas.microsoft.com/office/powerpoint/2010/main" val="2512734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109156" y="1080897"/>
            <a:ext cx="7665155" cy="5363007"/>
          </a:xfrm>
          <a:prstGeom prst="rect">
            <a:avLst/>
          </a:prstGeom>
        </p:spPr>
        <p:txBody>
          <a:bodyPr wrap="square">
            <a:spAutoFit/>
          </a:bodyPr>
          <a:lstStyle/>
          <a:p>
            <a:pPr algn="justLow" rtl="1">
              <a:lnSpc>
                <a:spcPct val="250000"/>
              </a:lnSpc>
              <a:spcAft>
                <a:spcPts val="0"/>
              </a:spcAft>
            </a:pPr>
            <a:r>
              <a:rPr lang="ar-SA" sz="2000" dirty="0">
                <a:effectLst/>
                <a:latin typeface="Vazir" panose="020B0603030804020204" pitchFamily="34" charset="-78"/>
                <a:ea typeface="Times New Roman" panose="02020603050405020304" pitchFamily="18" charset="0"/>
                <a:cs typeface="B Nazanin" panose="00000400000000000000" pitchFamily="2" charset="-78"/>
              </a:rPr>
              <a:t>امیرعباس هویدا</a:t>
            </a:r>
            <a:r>
              <a:rPr lang="ar-SA" sz="2000" dirty="0">
                <a:effectLst/>
                <a:latin typeface="Times New Roman" panose="02020603050405020304" pitchFamily="18" charset="0"/>
                <a:ea typeface="Times New Roman" panose="02020603050405020304" pitchFamily="18" charset="0"/>
                <a:cs typeface="Cambria" panose="02040503050406030204" pitchFamily="18" charset="0"/>
              </a:rPr>
              <a:t> </a:t>
            </a:r>
            <a:r>
              <a:rPr lang="ar-SA" sz="2000" dirty="0">
                <a:effectLst/>
                <a:latin typeface="Vazir" panose="020B0603030804020204" pitchFamily="34" charset="-78"/>
                <a:ea typeface="Times New Roman" panose="02020603050405020304" pitchFamily="18" charset="0"/>
                <a:cs typeface="B Nazanin" panose="00000400000000000000" pitchFamily="2" charset="-78"/>
              </a:rPr>
              <a:t>(</a:t>
            </a:r>
            <a:r>
              <a:rPr lang="fa-IR" sz="2000" dirty="0">
                <a:effectLst/>
                <a:latin typeface="Vazir" panose="020B0603030804020204" pitchFamily="34" charset="-78"/>
                <a:ea typeface="Times New Roman" panose="02020603050405020304" pitchFamily="18" charset="0"/>
                <a:cs typeface="B Nazanin" panose="00000400000000000000" pitchFamily="2" charset="-78"/>
              </a:rPr>
              <a:t>۱۲۹۸</a:t>
            </a:r>
            <a:r>
              <a:rPr lang="ar-SA" sz="2000" dirty="0">
                <a:effectLst/>
                <a:latin typeface="Vazir" panose="020B0603030804020204" pitchFamily="34" charset="-78"/>
                <a:ea typeface="Times New Roman" panose="02020603050405020304" pitchFamily="18" charset="0"/>
                <a:cs typeface="B Nazanin" panose="00000400000000000000" pitchFamily="2" charset="-78"/>
              </a:rPr>
              <a:t> ه.ق - </a:t>
            </a:r>
            <a:r>
              <a:rPr lang="fa-IR" sz="2000" dirty="0">
                <a:effectLst/>
                <a:latin typeface="Vazir" panose="020B0603030804020204" pitchFamily="34" charset="-78"/>
                <a:ea typeface="Times New Roman" panose="02020603050405020304" pitchFamily="18" charset="0"/>
                <a:cs typeface="B Nazanin" panose="00000400000000000000" pitchFamily="2" charset="-78"/>
              </a:rPr>
              <a:t>۱۳۵۸</a:t>
            </a:r>
            <a:r>
              <a:rPr lang="ar-SA" sz="2000" dirty="0">
                <a:effectLst/>
                <a:latin typeface="Vazir" panose="020B0603030804020204" pitchFamily="34" charset="-78"/>
                <a:ea typeface="Times New Roman" panose="02020603050405020304" pitchFamily="18" charset="0"/>
                <a:cs typeface="B Nazanin" panose="00000400000000000000" pitchFamily="2" charset="-78"/>
              </a:rPr>
              <a:t> ه.ش) فرزند میرزا</a:t>
            </a:r>
            <a:r>
              <a:rPr lang="ar-SA" sz="2000" dirty="0">
                <a:effectLst/>
                <a:latin typeface="Times New Roman" panose="02020603050405020304" pitchFamily="18" charset="0"/>
                <a:ea typeface="Times New Roman" panose="02020603050405020304" pitchFamily="18" charset="0"/>
                <a:cs typeface="Cambria" panose="02040503050406030204" pitchFamily="18" charset="0"/>
              </a:rPr>
              <a:t> </a:t>
            </a:r>
            <a:r>
              <a:rPr lang="ar-SA" sz="2000" dirty="0">
                <a:effectLst/>
                <a:latin typeface="Vazir" panose="020B0603030804020204" pitchFamily="34" charset="-78"/>
                <a:ea typeface="Times New Roman" panose="02020603050405020304" pitchFamily="18" charset="0"/>
                <a:cs typeface="B Nazanin" panose="00000400000000000000" pitchFamily="2" charset="-78"/>
              </a:rPr>
              <a:t>حبیب‌الله عین‌الملک، از سیاستمداران و رجال سیاسی ایران در زمان</a:t>
            </a:r>
            <a:r>
              <a:rPr lang="ar-SA" sz="2000" dirty="0">
                <a:effectLst/>
                <a:latin typeface="Times New Roman" panose="02020603050405020304" pitchFamily="18" charset="0"/>
                <a:ea typeface="Times New Roman" panose="02020603050405020304" pitchFamily="18" charset="0"/>
                <a:cs typeface="Cambria" panose="02040503050406030204" pitchFamily="18" charset="0"/>
              </a:rPr>
              <a:t> </a:t>
            </a:r>
            <a:r>
              <a:rPr lang="ar-SA" sz="2000" dirty="0">
                <a:effectLst/>
                <a:latin typeface="Vazir" panose="020B0603030804020204" pitchFamily="34" charset="-78"/>
                <a:ea typeface="Times New Roman" panose="02020603050405020304" pitchFamily="18" charset="0"/>
                <a:cs typeface="B Nazanin" panose="00000400000000000000" pitchFamily="2" charset="-78"/>
              </a:rPr>
              <a:t>محمدرضا شاه پهلوی</a:t>
            </a:r>
            <a:r>
              <a:rPr lang="en-US" sz="2000" dirty="0">
                <a:effectLst/>
                <a:latin typeface="Vazir" panose="020B0603030804020204" pitchFamily="34" charset="-78"/>
                <a:ea typeface="Times New Roman" panose="02020603050405020304" pitchFamily="18" charset="0"/>
                <a:cs typeface="B Nazanin" panose="00000400000000000000" pitchFamily="2" charset="-78"/>
              </a:rPr>
              <a:t> </a:t>
            </a:r>
            <a:r>
              <a:rPr lang="ar-SA" sz="2000" dirty="0">
                <a:effectLst/>
                <a:latin typeface="Vazir" panose="020B0603030804020204" pitchFamily="34" charset="-78"/>
                <a:ea typeface="Times New Roman" panose="02020603050405020304" pitchFamily="18" charset="0"/>
                <a:cs typeface="B Nazanin" panose="00000400000000000000" pitchFamily="2" charset="-78"/>
              </a:rPr>
              <a:t>بود. او در یک خانواده بهایی رشد کرده و مسلک آنان را پیشه خود ساخت، همچنین طبق اسناد و مدارک، او یک</a:t>
            </a:r>
            <a:r>
              <a:rPr lang="ar-SA" sz="2000" dirty="0">
                <a:effectLst/>
                <a:latin typeface="Times New Roman" panose="02020603050405020304" pitchFamily="18" charset="0"/>
                <a:ea typeface="Times New Roman" panose="02020603050405020304" pitchFamily="18" charset="0"/>
                <a:cs typeface="Cambria" panose="02040503050406030204" pitchFamily="18" charset="0"/>
              </a:rPr>
              <a:t> </a:t>
            </a:r>
            <a:r>
              <a:rPr lang="ar-SA" sz="2000" dirty="0">
                <a:effectLst/>
                <a:latin typeface="Vazir" panose="020B0603030804020204" pitchFamily="34" charset="-78"/>
                <a:ea typeface="Times New Roman" panose="02020603050405020304" pitchFamily="18" charset="0"/>
                <a:cs typeface="B Nazanin" panose="00000400000000000000" pitchFamily="2" charset="-78"/>
              </a:rPr>
              <a:t>فراماسون</a:t>
            </a:r>
            <a:r>
              <a:rPr lang="en-US" sz="2000" dirty="0">
                <a:effectLst/>
                <a:latin typeface="Vazir" panose="020B0603030804020204" pitchFamily="34" charset="-78"/>
                <a:ea typeface="Times New Roman" panose="02020603050405020304" pitchFamily="18" charset="0"/>
                <a:cs typeface="B Nazanin" panose="00000400000000000000" pitchFamily="2" charset="-78"/>
              </a:rPr>
              <a:t> </a:t>
            </a:r>
            <a:r>
              <a:rPr lang="ar-SA" sz="2000" dirty="0">
                <a:effectLst/>
                <a:latin typeface="Vazir" panose="020B0603030804020204" pitchFamily="34" charset="-78"/>
                <a:ea typeface="Times New Roman" panose="02020603050405020304" pitchFamily="18" charset="0"/>
                <a:cs typeface="B Nazanin" panose="00000400000000000000" pitchFamily="2" charset="-78"/>
              </a:rPr>
              <a:t>بود</a:t>
            </a:r>
            <a:r>
              <a:rPr lang="en-US" sz="2000" dirty="0">
                <a:effectLst/>
                <a:latin typeface="Vazir" panose="020B0603030804020204" pitchFamily="34" charset="-78"/>
                <a:ea typeface="Times New Roman" panose="02020603050405020304" pitchFamily="18" charset="0"/>
                <a:cs typeface="B Nazanin" panose="00000400000000000000" pitchFamily="2" charset="-78"/>
              </a:rPr>
              <a:t>.</a:t>
            </a:r>
            <a:endParaRPr lang="en-US" dirty="0">
              <a:effectLst/>
              <a:latin typeface="Times New Roman" panose="02020603050405020304" pitchFamily="18" charset="0"/>
              <a:ea typeface="Calibri" panose="020F0502020204030204" pitchFamily="34" charset="0"/>
              <a:cs typeface="B Nazanin" panose="00000400000000000000" pitchFamily="2" charset="-78"/>
            </a:endParaRPr>
          </a:p>
          <a:p>
            <a:pPr algn="justLow" rtl="1">
              <a:lnSpc>
                <a:spcPct val="250000"/>
              </a:lnSpc>
              <a:spcAft>
                <a:spcPts val="0"/>
              </a:spcAft>
            </a:pPr>
            <a:r>
              <a:rPr lang="ar-SA" sz="2000" dirty="0">
                <a:effectLst/>
                <a:latin typeface="Vazir" panose="020B0603030804020204" pitchFamily="34" charset="-78"/>
                <a:ea typeface="Times New Roman" panose="02020603050405020304" pitchFamily="18" charset="0"/>
                <a:cs typeface="B Nazanin" panose="00000400000000000000" pitchFamily="2" charset="-78"/>
              </a:rPr>
              <a:t>هویدا در حکومت پهلوی سمت‌های بسیاری در</a:t>
            </a:r>
            <a:r>
              <a:rPr lang="ar-SA" sz="2000" dirty="0">
                <a:effectLst/>
                <a:latin typeface="Times New Roman" panose="02020603050405020304" pitchFamily="18" charset="0"/>
                <a:ea typeface="Times New Roman" panose="02020603050405020304" pitchFamily="18" charset="0"/>
                <a:cs typeface="Cambria" panose="02040503050406030204" pitchFamily="18" charset="0"/>
              </a:rPr>
              <a:t> </a:t>
            </a:r>
            <a:r>
              <a:rPr lang="ar-SA" sz="2000" dirty="0">
                <a:effectLst/>
                <a:latin typeface="Vazir" panose="020B0603030804020204" pitchFamily="34" charset="-78"/>
                <a:ea typeface="Times New Roman" panose="02020603050405020304" pitchFamily="18" charset="0"/>
                <a:cs typeface="B Nazanin" panose="00000400000000000000" pitchFamily="2" charset="-78"/>
              </a:rPr>
              <a:t>ایران</a:t>
            </a:r>
            <a:r>
              <a:rPr lang="en-US" sz="2000" dirty="0">
                <a:effectLst/>
                <a:latin typeface="Vazir" panose="020B0603030804020204" pitchFamily="34" charset="-78"/>
                <a:ea typeface="Times New Roman" panose="02020603050405020304" pitchFamily="18" charset="0"/>
                <a:cs typeface="B Nazanin" panose="00000400000000000000" pitchFamily="2" charset="-78"/>
              </a:rPr>
              <a:t> </a:t>
            </a:r>
            <a:r>
              <a:rPr lang="ar-SA" sz="2000" dirty="0">
                <a:effectLst/>
                <a:latin typeface="Vazir" panose="020B0603030804020204" pitchFamily="34" charset="-78"/>
                <a:ea typeface="Times New Roman" panose="02020603050405020304" pitchFamily="18" charset="0"/>
                <a:cs typeface="B Nazanin" panose="00000400000000000000" pitchFamily="2" charset="-78"/>
              </a:rPr>
              <a:t>داشته که از جمله آنها اشتغال در وزارت امور خارجه، مدیر عامل شرکت ملی نفت ایران، وزارت دارایی، نخست وزیری و... را می‌توان نام برد</a:t>
            </a:r>
            <a:endParaRPr lang="en-US" sz="2000" dirty="0">
              <a:effectLst/>
              <a:latin typeface="Vazir" panose="020B0603030804020204" pitchFamily="34" charset="-78"/>
              <a:ea typeface="Times New Roman" panose="02020603050405020304" pitchFamily="18" charset="0"/>
              <a:cs typeface="B Nazanin" panose="00000400000000000000" pitchFamily="2" charset="-78"/>
            </a:endParaRPr>
          </a:p>
          <a:p>
            <a:pPr algn="justLow" rtl="1">
              <a:lnSpc>
                <a:spcPct val="250000"/>
              </a:lnSpc>
              <a:spcAft>
                <a:spcPts val="0"/>
              </a:spcAft>
            </a:pPr>
            <a:r>
              <a:rPr lang="ar-SA" sz="2000" dirty="0">
                <a:effectLst/>
                <a:latin typeface="Vazir" panose="020B0603030804020204" pitchFamily="34" charset="-78"/>
                <a:ea typeface="Times New Roman" panose="02020603050405020304" pitchFamily="18" charset="0"/>
                <a:cs typeface="B Nazanin" panose="00000400000000000000" pitchFamily="2" charset="-78"/>
              </a:rPr>
              <a:t>سرانجام وی به دستور آمریکا، توسط</a:t>
            </a:r>
            <a:r>
              <a:rPr lang="ar-SA" sz="2000" dirty="0">
                <a:effectLst/>
                <a:latin typeface="Times New Roman" panose="02020603050405020304" pitchFamily="18" charset="0"/>
                <a:ea typeface="Times New Roman" panose="02020603050405020304" pitchFamily="18" charset="0"/>
                <a:cs typeface="Cambria" panose="02040503050406030204" pitchFamily="18" charset="0"/>
              </a:rPr>
              <a:t> </a:t>
            </a:r>
            <a:r>
              <a:rPr lang="ar-SA" sz="2000" dirty="0">
                <a:effectLst/>
                <a:latin typeface="Vazir" panose="020B0603030804020204" pitchFamily="34" charset="-78"/>
                <a:ea typeface="Times New Roman" panose="02020603050405020304" pitchFamily="18" charset="0"/>
                <a:cs typeface="B Nazanin" panose="00000400000000000000" pitchFamily="2" charset="-78"/>
              </a:rPr>
              <a:t>ازهاری</a:t>
            </a:r>
            <a:r>
              <a:rPr lang="en-US" sz="2000" dirty="0">
                <a:effectLst/>
                <a:latin typeface="Vazir" panose="020B0603030804020204" pitchFamily="34" charset="-78"/>
                <a:ea typeface="Times New Roman" panose="02020603050405020304" pitchFamily="18" charset="0"/>
                <a:cs typeface="B Nazanin" panose="00000400000000000000" pitchFamily="2" charset="-78"/>
              </a:rPr>
              <a:t> </a:t>
            </a:r>
            <a:r>
              <a:rPr lang="ar-SA" sz="2000" dirty="0">
                <a:effectLst/>
                <a:latin typeface="Vazir" panose="020B0603030804020204" pitchFamily="34" charset="-78"/>
                <a:ea typeface="Times New Roman" panose="02020603050405020304" pitchFamily="18" charset="0"/>
                <a:cs typeface="B Nazanin" panose="00000400000000000000" pitchFamily="2" charset="-78"/>
              </a:rPr>
              <a:t>از نخست وزیری برکنار و بازداشت شد، تا اینکه پس از پیروزی</a:t>
            </a:r>
            <a:r>
              <a:rPr lang="ar-SA" sz="2000" dirty="0">
                <a:effectLst/>
                <a:latin typeface="Times New Roman" panose="02020603050405020304" pitchFamily="18" charset="0"/>
                <a:ea typeface="Times New Roman" panose="02020603050405020304" pitchFamily="18" charset="0"/>
                <a:cs typeface="Cambria" panose="02040503050406030204" pitchFamily="18" charset="0"/>
              </a:rPr>
              <a:t> </a:t>
            </a:r>
            <a:r>
              <a:rPr lang="ar-SA" sz="2000" dirty="0">
                <a:effectLst/>
                <a:latin typeface="Vazir" panose="020B0603030804020204" pitchFamily="34" charset="-78"/>
                <a:ea typeface="Times New Roman" panose="02020603050405020304" pitchFamily="18" charset="0"/>
                <a:cs typeface="B Nazanin" panose="00000400000000000000" pitchFamily="2" charset="-78"/>
              </a:rPr>
              <a:t>انقلاب اسلامی ایران</a:t>
            </a:r>
            <a:r>
              <a:rPr lang="en-US" sz="2000" dirty="0">
                <a:effectLst/>
                <a:latin typeface="Vazir" panose="020B0603030804020204" pitchFamily="34" charset="-78"/>
                <a:ea typeface="Times New Roman" panose="02020603050405020304" pitchFamily="18" charset="0"/>
                <a:cs typeface="B Nazanin" panose="00000400000000000000" pitchFamily="2" charset="-78"/>
              </a:rPr>
              <a:t> </a:t>
            </a:r>
            <a:r>
              <a:rPr lang="ar-SA" sz="2000" dirty="0">
                <a:effectLst/>
                <a:latin typeface="Vazir" panose="020B0603030804020204" pitchFamily="34" charset="-78"/>
                <a:ea typeface="Times New Roman" panose="02020603050405020304" pitchFamily="18" charset="0"/>
                <a:cs typeface="B Nazanin" panose="00000400000000000000" pitchFamily="2" charset="-78"/>
              </a:rPr>
              <a:t>به دست نیروهای انقلابی دستگیر و به اعدام محکوم شد</a:t>
            </a:r>
            <a:r>
              <a:rPr lang="en-US" sz="2000" dirty="0">
                <a:effectLst/>
                <a:latin typeface="Vazir" panose="020B0603030804020204" pitchFamily="34" charset="-78"/>
                <a:ea typeface="Times New Roman" panose="02020603050405020304" pitchFamily="18" charset="0"/>
                <a:cs typeface="B Nazanin" panose="00000400000000000000" pitchFamily="2" charset="-78"/>
              </a:rPr>
              <a:t>.</a:t>
            </a:r>
          </a:p>
        </p:txBody>
      </p:sp>
      <p:sp>
        <p:nvSpPr>
          <p:cNvPr id="2" name="Rectangle 1">
            <a:extLst>
              <a:ext uri="{FF2B5EF4-FFF2-40B4-BE49-F238E27FC236}">
                <a16:creationId xmlns:a16="http://schemas.microsoft.com/office/drawing/2014/main" id="{E9F5E9FC-9A04-E2AA-34DB-BCB4DCDAD9EB}"/>
              </a:ext>
            </a:extLst>
          </p:cNvPr>
          <p:cNvSpPr/>
          <p:nvPr/>
        </p:nvSpPr>
        <p:spPr>
          <a:xfrm>
            <a:off x="9685552" y="226904"/>
            <a:ext cx="845103" cy="600164"/>
          </a:xfrm>
          <a:prstGeom prst="rect">
            <a:avLst/>
          </a:prstGeom>
        </p:spPr>
        <p:txBody>
          <a:bodyPr wrap="none">
            <a:spAutoFit/>
          </a:bodyPr>
          <a:lstStyle/>
          <a:p>
            <a:pPr algn="justLow" rtl="1">
              <a:lnSpc>
                <a:spcPct val="150000"/>
              </a:lnSpc>
            </a:pPr>
            <a:r>
              <a:rPr lang="fa-IR"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مقدمه</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pic>
        <p:nvPicPr>
          <p:cNvPr id="5" name="Picture 4">
            <a:extLst>
              <a:ext uri="{FF2B5EF4-FFF2-40B4-BE49-F238E27FC236}">
                <a16:creationId xmlns:a16="http://schemas.microsoft.com/office/drawing/2014/main" id="{7ABBA231-4B4B-DC23-6DD1-6C844CB756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718254" y="827068"/>
            <a:ext cx="2837745" cy="3575559"/>
          </a:xfrm>
          <a:prstGeom prst="roundRect">
            <a:avLst>
              <a:gd name="adj" fmla="val 10583"/>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0076955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550558" y="1151453"/>
            <a:ext cx="6096000" cy="4555093"/>
          </a:xfrm>
          <a:prstGeom prst="rect">
            <a:avLst/>
          </a:prstGeom>
        </p:spPr>
        <p:txBody>
          <a:bodyPr>
            <a:spAutoFit/>
          </a:bodyPr>
          <a:lstStyle/>
          <a:p>
            <a:pPr algn="justLow" rtl="1">
              <a:lnSpc>
                <a:spcPct val="300000"/>
              </a:lnSpc>
            </a:pP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هویدا در طول مدت نخست وزیریش واکنش‌های متفاوتی را نسبت به مطبوعات نشان داد. وی در نخستین سال‌های زمامداریش با مطبوعات از در دوستی در آمد، ولی در سال‌های آخر حکومت خود به تدیج رنگ عوض کرد و سرانجام در سال </a:t>
            </a:r>
            <a:r>
              <a:rPr lang="fa-IR" sz="2000" dirty="0">
                <a:latin typeface="Vazir" panose="020B0603030804020204" pitchFamily="34" charset="-78"/>
                <a:ea typeface="Times New Roman" panose="02020603050405020304" pitchFamily="18" charset="0"/>
                <a:cs typeface="B Nazanin" panose="00000400000000000000" pitchFamily="2" charset="-78"/>
              </a:rPr>
              <a:t>۵۳</a:t>
            </a:r>
            <a:r>
              <a:rPr lang="ar-SA" sz="2000" dirty="0">
                <a:latin typeface="Vazir" panose="020B0603030804020204" pitchFamily="34" charset="-78"/>
                <a:ea typeface="Times New Roman" panose="02020603050405020304" pitchFamily="18" charset="0"/>
                <a:cs typeface="B Nazanin" panose="00000400000000000000" pitchFamily="2" charset="-78"/>
              </a:rPr>
              <a:t> تصمیم به لغو امتیاز بیش از </a:t>
            </a:r>
            <a:r>
              <a:rPr lang="fa-IR" sz="2000" dirty="0">
                <a:latin typeface="Vazir" panose="020B0603030804020204" pitchFamily="34" charset="-78"/>
                <a:ea typeface="Times New Roman" panose="02020603050405020304" pitchFamily="18" charset="0"/>
                <a:cs typeface="B Nazanin" panose="00000400000000000000" pitchFamily="2" charset="-78"/>
              </a:rPr>
              <a:t>۵۰</a:t>
            </a:r>
            <a:r>
              <a:rPr lang="ar-SA" sz="2000" dirty="0">
                <a:latin typeface="Vazir" panose="020B0603030804020204" pitchFamily="34" charset="-78"/>
                <a:ea typeface="Times New Roman" panose="02020603050405020304" pitchFamily="18" charset="0"/>
                <a:cs typeface="B Nazanin" panose="00000400000000000000" pitchFamily="2" charset="-78"/>
              </a:rPr>
              <a:t> روزنامه و مجله را گرفت و طرح انهدام مطبوعات را پی‌ریزی کرد</a:t>
            </a:r>
            <a:r>
              <a:rPr lang="en-US" sz="2000" dirty="0">
                <a:latin typeface="Vazir" panose="020B0603030804020204" pitchFamily="34" charset="-78"/>
                <a:ea typeface="Times New Roman" panose="02020603050405020304" pitchFamily="18" charset="0"/>
                <a:cs typeface="B Nazanin" panose="00000400000000000000" pitchFamily="2" charset="-78"/>
              </a:rPr>
              <a:t>. </a:t>
            </a:r>
          </a:p>
        </p:txBody>
      </p:sp>
      <p:sp>
        <p:nvSpPr>
          <p:cNvPr id="5" name="Rectangle 4"/>
          <p:cNvSpPr/>
          <p:nvPr/>
        </p:nvSpPr>
        <p:spPr>
          <a:xfrm>
            <a:off x="8112488" y="225820"/>
            <a:ext cx="2879314"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مطبوعات در دولت هویدا</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pic>
        <p:nvPicPr>
          <p:cNvPr id="3" name="Picture 2">
            <a:extLst>
              <a:ext uri="{FF2B5EF4-FFF2-40B4-BE49-F238E27FC236}">
                <a16:creationId xmlns:a16="http://schemas.microsoft.com/office/drawing/2014/main" id="{81CCD05F-E990-3D54-44FF-738E2C1BEF4A}"/>
              </a:ext>
            </a:extLst>
          </p:cNvPr>
          <p:cNvPicPr>
            <a:picLocks noChangeAspect="1"/>
          </p:cNvPicPr>
          <p:nvPr/>
        </p:nvPicPr>
        <p:blipFill rotWithShape="1">
          <a:blip r:embed="rId2">
            <a:extLst>
              <a:ext uri="{28A0092B-C50C-407E-A947-70E740481C1C}">
                <a14:useLocalDpi xmlns:a14="http://schemas.microsoft.com/office/drawing/2010/main" val="0"/>
              </a:ext>
            </a:extLst>
          </a:blip>
          <a:srcRect l="8913" r="11679"/>
          <a:stretch/>
        </p:blipFill>
        <p:spPr>
          <a:xfrm>
            <a:off x="1061154" y="736765"/>
            <a:ext cx="3420533" cy="538446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661088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6089" y="1151451"/>
            <a:ext cx="5899708" cy="4555093"/>
          </a:xfrm>
          <a:prstGeom prst="rect">
            <a:avLst/>
          </a:prstGeom>
        </p:spPr>
        <p:txBody>
          <a:bodyPr wrap="square">
            <a:spAutoFit/>
          </a:bodyPr>
          <a:lstStyle/>
          <a:p>
            <a:pPr algn="justLow" rtl="1">
              <a:lnSpc>
                <a:spcPct val="300000"/>
              </a:lnSpc>
            </a:pPr>
            <a:r>
              <a:rPr lang="ar-SA" sz="2000" dirty="0">
                <a:latin typeface="Vazir" panose="020B0603030804020204" pitchFamily="34" charset="-78"/>
                <a:ea typeface="Times New Roman" panose="02020603050405020304" pitchFamily="18" charset="0"/>
                <a:cs typeface="B Nazanin" panose="00000400000000000000" pitchFamily="2" charset="-78"/>
              </a:rPr>
              <a:t>در کابینه نخست وی، چهار وزیر دارایی، جنگ، اطلاعات، آب و برق به بهائیان سپرده شد و این به دلیل وابستگی هویدا به فرقه بهائیت</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چندان عجیب به نظر نمی‌رسد، البته همیشه خود این اتهام را رد می‌کرد و برای فریب مردم در نوروز </a:t>
            </a:r>
            <a:r>
              <a:rPr lang="fa-IR" sz="2000" dirty="0">
                <a:latin typeface="Vazir" panose="020B0603030804020204" pitchFamily="34" charset="-78"/>
                <a:ea typeface="Times New Roman" panose="02020603050405020304" pitchFamily="18" charset="0"/>
                <a:cs typeface="B Nazanin" panose="00000400000000000000" pitchFamily="2" charset="-78"/>
              </a:rPr>
              <a:t>۱۳۴۴</a:t>
            </a:r>
            <a:r>
              <a:rPr lang="ar-SA" sz="2000" dirty="0">
                <a:latin typeface="Vazir" panose="020B0603030804020204" pitchFamily="34" charset="-78"/>
                <a:ea typeface="Times New Roman" panose="02020603050405020304" pitchFamily="18" charset="0"/>
                <a:cs typeface="B Nazanin" panose="00000400000000000000" pitchFamily="2" charset="-78"/>
              </a:rPr>
              <a:t> ش. راهی مشهد</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و قم</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شد و شبکه‌های مطبوعاتی او نیز این مسافرت را به طور گسترده پوشش دادند</a:t>
            </a:r>
            <a:r>
              <a:rPr lang="en-US" sz="2000" dirty="0">
                <a:latin typeface="Vazir" panose="020B0603030804020204" pitchFamily="34" charset="-78"/>
                <a:ea typeface="Times New Roman" panose="02020603050405020304" pitchFamily="18" charset="0"/>
                <a:cs typeface="B Nazanin" panose="00000400000000000000" pitchFamily="2" charset="-78"/>
              </a:rPr>
              <a:t>. </a:t>
            </a:r>
          </a:p>
        </p:txBody>
      </p:sp>
      <p:sp>
        <p:nvSpPr>
          <p:cNvPr id="3" name="Rectangle 2"/>
          <p:cNvSpPr/>
          <p:nvPr/>
        </p:nvSpPr>
        <p:spPr>
          <a:xfrm>
            <a:off x="7965575" y="203748"/>
            <a:ext cx="2981907"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بهایی‌گری در دولت هویدا</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pic>
        <p:nvPicPr>
          <p:cNvPr id="5" name="Picture 4">
            <a:extLst>
              <a:ext uri="{FF2B5EF4-FFF2-40B4-BE49-F238E27FC236}">
                <a16:creationId xmlns:a16="http://schemas.microsoft.com/office/drawing/2014/main" id="{1BE47D40-8773-308F-48E1-7C4F2D872E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174204">
            <a:off x="7683700" y="1524362"/>
            <a:ext cx="3100310" cy="443608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954877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0594" y="1283269"/>
            <a:ext cx="11170812" cy="4593565"/>
          </a:xfrm>
          <a:prstGeom prst="rect">
            <a:avLst/>
          </a:prstGeom>
        </p:spPr>
        <p:txBody>
          <a:bodyPr wrap="square">
            <a:spAutoFit/>
          </a:bodyPr>
          <a:lstStyle/>
          <a:p>
            <a:pPr algn="ctr" rtl="1">
              <a:lnSpc>
                <a:spcPct val="250000"/>
              </a:lnSpc>
            </a:pP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(فراماسونری</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در فرانسه بنای آزاد معنی می‌دهد و نام انجمن مخفی است که فعالیت‌های سیاسی و اجتماعی و اقتصادی انجام می‌دهند، افراد این انجمن به مجمع‌های خود، لژ می‌گویند و خود را فراماسون می‌خوانند).</a:t>
            </a:r>
            <a:endParaRPr lang="fa-IR" sz="2000" dirty="0">
              <a:latin typeface="Vazir" panose="020B0603030804020204" pitchFamily="34" charset="-78"/>
              <a:ea typeface="Times New Roman" panose="02020603050405020304" pitchFamily="18" charset="0"/>
              <a:cs typeface="B Nazanin" panose="00000400000000000000" pitchFamily="2" charset="-78"/>
            </a:endParaRPr>
          </a:p>
          <a:p>
            <a:pPr algn="ctr" rtl="1">
              <a:lnSpc>
                <a:spcPct val="250000"/>
              </a:lnSpc>
            </a:pPr>
            <a:r>
              <a:rPr lang="ar-SA" sz="2000" dirty="0">
                <a:latin typeface="Vazir" panose="020B0603030804020204" pitchFamily="34" charset="-78"/>
                <a:ea typeface="Times New Roman" panose="02020603050405020304" pitchFamily="18" charset="0"/>
                <a:cs typeface="B Nazanin" panose="00000400000000000000" pitchFamily="2" charset="-78"/>
              </a:rPr>
              <a:t>هویدا یک «فراماسون» (فراماسونری در فرانسه بنای آزاد معنی می‌دهد و نام انجمن مخفی است که فعالیت‌های سیاسی و اجتماعی و اقتصادی انجام می‌دهند، افراد این انجمن به مجمع‌های خود، لژ می‌گویند و خود را فراماسون می‌خوانند.) بود. انتظام دوست صمیمی او نیز یک فراماسون بود و گویا به تشویق او هویدا در سال </a:t>
            </a:r>
            <a:r>
              <a:rPr lang="fa-IR" sz="2000" dirty="0">
                <a:latin typeface="Vazir" panose="020B0603030804020204" pitchFamily="34" charset="-78"/>
                <a:ea typeface="Times New Roman" panose="02020603050405020304" pitchFamily="18" charset="0"/>
                <a:cs typeface="B Nazanin" panose="00000400000000000000" pitchFamily="2" charset="-78"/>
              </a:rPr>
              <a:t>۱۳۳۹</a:t>
            </a:r>
            <a:r>
              <a:rPr lang="ar-SA" sz="2000" dirty="0">
                <a:latin typeface="Vazir" panose="020B0603030804020204" pitchFamily="34" charset="-78"/>
                <a:ea typeface="Times New Roman" panose="02020603050405020304" pitchFamily="18" charset="0"/>
                <a:cs typeface="B Nazanin" panose="00000400000000000000" pitchFamily="2" charset="-78"/>
              </a:rPr>
              <a:t> ش. به لژ جدید التاسیس فروغی پیوست</a:t>
            </a:r>
            <a:r>
              <a:rPr lang="en-US" sz="2000" dirty="0">
                <a:latin typeface="Vazir" panose="020B0603030804020204" pitchFamily="34" charset="-78"/>
                <a:ea typeface="Times New Roman" panose="02020603050405020304" pitchFamily="18" charset="0"/>
                <a:cs typeface="B Nazanin" panose="00000400000000000000" pitchFamily="2" charset="-78"/>
              </a:rPr>
              <a:t>. </a:t>
            </a:r>
          </a:p>
          <a:p>
            <a:pPr algn="ctr" rtl="1">
              <a:lnSpc>
                <a:spcPct val="250000"/>
              </a:lnSpc>
            </a:pP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در مورد وابستگی وی به فراماسونری اسناد مختلفی در دست می‌باشد که حضور او را در لژهای مولوی، لژ تهران و غیره ثابت می‌کند</a:t>
            </a:r>
            <a:r>
              <a:rPr lang="en-US" sz="2000" dirty="0">
                <a:latin typeface="Vazir" panose="020B0603030804020204" pitchFamily="34" charset="-78"/>
                <a:ea typeface="Times New Roman" panose="02020603050405020304" pitchFamily="18" charset="0"/>
                <a:cs typeface="B Nazanin" panose="00000400000000000000" pitchFamily="2" charset="-78"/>
              </a:rPr>
              <a:t>. </a:t>
            </a:r>
          </a:p>
        </p:txBody>
      </p:sp>
      <p:sp>
        <p:nvSpPr>
          <p:cNvPr id="3" name="Rectangle 2"/>
          <p:cNvSpPr/>
          <p:nvPr/>
        </p:nvSpPr>
        <p:spPr>
          <a:xfrm>
            <a:off x="8575339" y="216890"/>
            <a:ext cx="2347117"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هویدا و فراماسونری</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24032229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5999" y="1171262"/>
            <a:ext cx="5631367" cy="2708434"/>
          </a:xfrm>
          <a:prstGeom prst="rect">
            <a:avLst/>
          </a:prstGeom>
        </p:spPr>
        <p:txBody>
          <a:bodyPr wrap="square">
            <a:spAutoFit/>
          </a:bodyPr>
          <a:lstStyle/>
          <a:p>
            <a:pPr algn="justLow" rtl="1">
              <a:lnSpc>
                <a:spcPct val="300000"/>
              </a:lnSpc>
            </a:pP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هویدا در احزاب سیاسی نیز حضور فعال داشت. او دبیر کلی حزب ایران نوین</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که در گذشته به نام کانون ترقی بود، را بر عهده داشت. همچنین او در سال </a:t>
            </a:r>
            <a:r>
              <a:rPr lang="fa-IR" sz="2000" dirty="0">
                <a:latin typeface="Vazir" panose="020B0603030804020204" pitchFamily="34" charset="-78"/>
                <a:ea typeface="Times New Roman" panose="02020603050405020304" pitchFamily="18" charset="0"/>
                <a:cs typeface="B Nazanin" panose="00000400000000000000" pitchFamily="2" charset="-78"/>
              </a:rPr>
              <a:t>۱۳۵۳</a:t>
            </a:r>
            <a:r>
              <a:rPr lang="ar-SA" sz="2000" dirty="0">
                <a:latin typeface="Vazir" panose="020B0603030804020204" pitchFamily="34" charset="-78"/>
                <a:ea typeface="Times New Roman" panose="02020603050405020304" pitchFamily="18" charset="0"/>
                <a:cs typeface="B Nazanin" panose="00000400000000000000" pitchFamily="2" charset="-78"/>
              </a:rPr>
              <a:t> ش. دبیر کل حزب رستاخیز</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شد</a:t>
            </a:r>
            <a:r>
              <a:rPr lang="en-US" sz="2000" dirty="0">
                <a:latin typeface="Vazir" panose="020B0603030804020204" pitchFamily="34" charset="-78"/>
                <a:ea typeface="Times New Roman" panose="02020603050405020304" pitchFamily="18" charset="0"/>
                <a:cs typeface="B Nazanin" panose="00000400000000000000" pitchFamily="2" charset="-78"/>
              </a:rPr>
              <a:t>. </a:t>
            </a:r>
          </a:p>
        </p:txBody>
      </p:sp>
      <p:sp>
        <p:nvSpPr>
          <p:cNvPr id="3" name="Rectangle 2"/>
          <p:cNvSpPr/>
          <p:nvPr/>
        </p:nvSpPr>
        <p:spPr>
          <a:xfrm>
            <a:off x="8258853" y="197049"/>
            <a:ext cx="2582758"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هویدا و احزاب سیاسی</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pic>
        <p:nvPicPr>
          <p:cNvPr id="5" name="Picture 4">
            <a:extLst>
              <a:ext uri="{FF2B5EF4-FFF2-40B4-BE49-F238E27FC236}">
                <a16:creationId xmlns:a16="http://schemas.microsoft.com/office/drawing/2014/main" id="{4D3D323F-846F-E515-D368-6A0789BD8A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906501">
            <a:off x="1240754" y="1208346"/>
            <a:ext cx="3265669" cy="444131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1454556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46044" y="1215797"/>
            <a:ext cx="5797312" cy="3631763"/>
          </a:xfrm>
          <a:prstGeom prst="rect">
            <a:avLst/>
          </a:prstGeom>
        </p:spPr>
        <p:txBody>
          <a:bodyPr wrap="square">
            <a:spAutoFit/>
          </a:bodyPr>
          <a:lstStyle/>
          <a:p>
            <a:pPr algn="justLow" rtl="1">
              <a:lnSpc>
                <a:spcPct val="300000"/>
              </a:lnSpc>
            </a:pP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هویدا در دوران نخست وزیری خود تا توانست به قدرت و تقویت ساواک افزود و در سایه این امر بر نارضایتی مشکلات جامعه سرپوش گذاشت</a:t>
            </a:r>
            <a:r>
              <a:rPr lang="en-US" sz="2000" dirty="0">
                <a:latin typeface="Vazir" panose="020B0603030804020204" pitchFamily="34" charset="-78"/>
                <a:ea typeface="Times New Roman" panose="02020603050405020304" pitchFamily="18" charset="0"/>
                <a:cs typeface="B Nazanin" panose="00000400000000000000" pitchFamily="2" charset="-78"/>
              </a:rPr>
              <a:t>.</a:t>
            </a:r>
          </a:p>
          <a:p>
            <a:pPr algn="justLow" rtl="1">
              <a:lnSpc>
                <a:spcPct val="300000"/>
              </a:lnSpc>
            </a:pP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ساواک در این دوره نقش اساسی در برقراری ارتباط با اسرائیل حتی بیش از وزارت خارجه را به عهده داشت</a:t>
            </a:r>
            <a:r>
              <a:rPr lang="en-US" sz="2000" dirty="0">
                <a:latin typeface="Vazir" panose="020B0603030804020204" pitchFamily="34" charset="-78"/>
                <a:ea typeface="Times New Roman" panose="02020603050405020304" pitchFamily="18" charset="0"/>
                <a:cs typeface="B Nazanin" panose="00000400000000000000" pitchFamily="2" charset="-78"/>
              </a:rPr>
              <a:t>. </a:t>
            </a:r>
          </a:p>
        </p:txBody>
      </p:sp>
      <p:sp>
        <p:nvSpPr>
          <p:cNvPr id="3" name="Rectangle 2"/>
          <p:cNvSpPr/>
          <p:nvPr/>
        </p:nvSpPr>
        <p:spPr>
          <a:xfrm>
            <a:off x="8643032" y="244187"/>
            <a:ext cx="1805302"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هویدا و ساواک</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grpSp>
        <p:nvGrpSpPr>
          <p:cNvPr id="8" name="Group 7">
            <a:extLst>
              <a:ext uri="{FF2B5EF4-FFF2-40B4-BE49-F238E27FC236}">
                <a16:creationId xmlns:a16="http://schemas.microsoft.com/office/drawing/2014/main" id="{C8E51396-C00A-F274-48EE-289CAF793DA5}"/>
              </a:ext>
            </a:extLst>
          </p:cNvPr>
          <p:cNvGrpSpPr/>
          <p:nvPr/>
        </p:nvGrpSpPr>
        <p:grpSpPr>
          <a:xfrm>
            <a:off x="738955" y="678648"/>
            <a:ext cx="4453933" cy="5236728"/>
            <a:chOff x="648644" y="419004"/>
            <a:chExt cx="4453933" cy="5236728"/>
          </a:xfrm>
        </p:grpSpPr>
        <p:pic>
          <p:nvPicPr>
            <p:cNvPr id="5" name="Picture 4">
              <a:extLst>
                <a:ext uri="{FF2B5EF4-FFF2-40B4-BE49-F238E27FC236}">
                  <a16:creationId xmlns:a16="http://schemas.microsoft.com/office/drawing/2014/main" id="{CCD7FDF1-B659-B8A4-734C-68D47DC71F9A}"/>
                </a:ext>
              </a:extLst>
            </p:cNvPr>
            <p:cNvPicPr>
              <a:picLocks noChangeAspect="1"/>
            </p:cNvPicPr>
            <p:nvPr/>
          </p:nvPicPr>
          <p:blipFill rotWithShape="1">
            <a:blip r:embed="rId2">
              <a:extLst>
                <a:ext uri="{28A0092B-C50C-407E-A947-70E740481C1C}">
                  <a14:useLocalDpi xmlns:a14="http://schemas.microsoft.com/office/drawing/2010/main" val="0"/>
                </a:ext>
              </a:extLst>
            </a:blip>
            <a:srcRect b="36249"/>
            <a:stretch/>
          </p:blipFill>
          <p:spPr>
            <a:xfrm rot="2122440">
              <a:off x="2051049" y="2872165"/>
              <a:ext cx="3051528" cy="278356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DD113673-C75B-713A-3103-F047C203FD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68948">
              <a:off x="648644" y="419004"/>
              <a:ext cx="2492022" cy="331439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Tree>
    <p:extLst>
      <p:ext uri="{BB962C8B-B14F-4D97-AF65-F5344CB8AC3E}">
        <p14:creationId xmlns:p14="http://schemas.microsoft.com/office/powerpoint/2010/main" val="4880874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72524" y="1204916"/>
            <a:ext cx="6096000" cy="4593565"/>
          </a:xfrm>
          <a:prstGeom prst="rect">
            <a:avLst/>
          </a:prstGeom>
        </p:spPr>
        <p:txBody>
          <a:bodyPr>
            <a:spAutoFit/>
          </a:bodyPr>
          <a:lstStyle/>
          <a:p>
            <a:pPr algn="justLow" rtl="1">
              <a:lnSpc>
                <a:spcPct val="250000"/>
              </a:lnSpc>
            </a:pPr>
            <a:r>
              <a:rPr lang="ar-SA" sz="2000" dirty="0">
                <a:latin typeface="Vazir" panose="020B0603030804020204" pitchFamily="34" charset="-78"/>
                <a:ea typeface="Times New Roman" panose="02020603050405020304" pitchFamily="18" charset="0"/>
                <a:cs typeface="B Nazanin" panose="00000400000000000000" pitchFamily="2" charset="-78"/>
              </a:rPr>
              <a:t>مدرسه‌ای که هویدا در آن درس خواند، شاخه‌ای بود از آلیانس جهانی اسرائیل که در </a:t>
            </a:r>
            <a:r>
              <a:rPr lang="fa-IR" sz="2000" dirty="0">
                <a:latin typeface="Vazir" panose="020B0603030804020204" pitchFamily="34" charset="-78"/>
                <a:ea typeface="Times New Roman" panose="02020603050405020304" pitchFamily="18" charset="0"/>
                <a:cs typeface="B Nazanin" panose="00000400000000000000" pitchFamily="2" charset="-78"/>
              </a:rPr>
              <a:t>۱۸۶۰</a:t>
            </a:r>
            <a:r>
              <a:rPr lang="ar-SA" sz="2000" dirty="0">
                <a:latin typeface="Vazir" panose="020B0603030804020204" pitchFamily="34" charset="-78"/>
                <a:ea typeface="Times New Roman" panose="02020603050405020304" pitchFamily="18" charset="0"/>
                <a:cs typeface="B Nazanin" panose="00000400000000000000" pitchFamily="2" charset="-78"/>
              </a:rPr>
              <a:t>م. در جهت همکاری با یهودیان در سراسر جهان برپا شد</a:t>
            </a:r>
            <a:r>
              <a:rPr lang="en-US" sz="2000" dirty="0">
                <a:latin typeface="Vazir" panose="020B0603030804020204" pitchFamily="34" charset="-78"/>
                <a:ea typeface="Times New Roman" panose="02020603050405020304" pitchFamily="18" charset="0"/>
                <a:cs typeface="B Nazanin" panose="00000400000000000000" pitchFamily="2" charset="-78"/>
              </a:rPr>
              <a:t>. </a:t>
            </a:r>
          </a:p>
          <a:p>
            <a:pPr algn="justLow" rtl="1">
              <a:lnSpc>
                <a:spcPct val="250000"/>
              </a:lnSpc>
            </a:pP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اسرائیل کعبه آمال بهاییان بود. هویدا که به این فرقه تعلق داشت، </a:t>
            </a:r>
            <a:endParaRPr lang="en-US" sz="2000" dirty="0">
              <a:latin typeface="Vazir" panose="020B0603030804020204" pitchFamily="34" charset="-78"/>
              <a:ea typeface="Times New Roman" panose="02020603050405020304" pitchFamily="18" charset="0"/>
              <a:cs typeface="B Nazanin" panose="00000400000000000000" pitchFamily="2" charset="-78"/>
            </a:endParaRPr>
          </a:p>
          <a:p>
            <a:pPr algn="justLow" rtl="1">
              <a:lnSpc>
                <a:spcPct val="250000"/>
              </a:lnSpc>
            </a:pP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تلاش برای تعالی دولت صهیونیستی اسرائیل از وظایف فرقه‌ای او به شمار می‌رفت</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پرویز راجی</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می‌نویسد: «هویدا از ایجاد چنین دولتی طرفداری می‌کرد و می‌گفت این تنها پادزهر سامی ستیزی تاریخی است».</a:t>
            </a:r>
            <a:endParaRPr lang="en-US" sz="2000" dirty="0">
              <a:latin typeface="Vazir" panose="020B0603030804020204" pitchFamily="34" charset="-78"/>
              <a:ea typeface="Times New Roman" panose="02020603050405020304" pitchFamily="18" charset="0"/>
              <a:cs typeface="B Nazanin" panose="00000400000000000000" pitchFamily="2" charset="-78"/>
            </a:endParaRPr>
          </a:p>
        </p:txBody>
      </p:sp>
      <p:sp>
        <p:nvSpPr>
          <p:cNvPr id="3" name="Rectangle 2"/>
          <p:cNvSpPr/>
          <p:nvPr/>
        </p:nvSpPr>
        <p:spPr>
          <a:xfrm>
            <a:off x="8620524" y="230033"/>
            <a:ext cx="1891865"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هویدا و اسرائیل</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pic>
        <p:nvPicPr>
          <p:cNvPr id="5" name="Picture 4">
            <a:extLst>
              <a:ext uri="{FF2B5EF4-FFF2-40B4-BE49-F238E27FC236}">
                <a16:creationId xmlns:a16="http://schemas.microsoft.com/office/drawing/2014/main" id="{30C849CB-7B5A-EEC4-14EA-E2D10ABD63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476" y="378178"/>
            <a:ext cx="3830629" cy="610164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8562441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3774" y="689788"/>
            <a:ext cx="6096000" cy="5478423"/>
          </a:xfrm>
          <a:prstGeom prst="rect">
            <a:avLst/>
          </a:prstGeom>
        </p:spPr>
        <p:txBody>
          <a:bodyPr>
            <a:spAutoFit/>
          </a:bodyPr>
          <a:lstStyle/>
          <a:p>
            <a:pPr algn="justLow" rtl="1">
              <a:lnSpc>
                <a:spcPct val="300000"/>
              </a:lnSpc>
            </a:pPr>
            <a:r>
              <a:rPr lang="ar-SA" sz="2000" dirty="0">
                <a:latin typeface="Vazir" panose="020B0603030804020204" pitchFamily="34" charset="-78"/>
                <a:ea typeface="Times New Roman" panose="02020603050405020304" pitchFamily="18" charset="0"/>
                <a:cs typeface="B Nazanin" panose="00000400000000000000" pitchFamily="2" charset="-78"/>
              </a:rPr>
              <a:t>تولید اولین خودرو پیکان در ایران</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در سال </a:t>
            </a:r>
            <a:r>
              <a:rPr lang="fa-IR" sz="2000" dirty="0">
                <a:latin typeface="Vazir" panose="020B0603030804020204" pitchFamily="34" charset="-78"/>
                <a:ea typeface="Times New Roman" panose="02020603050405020304" pitchFamily="18" charset="0"/>
                <a:cs typeface="B Nazanin" panose="00000400000000000000" pitchFamily="2" charset="-78"/>
              </a:rPr>
              <a:t>۱۳۴۶</a:t>
            </a:r>
            <a:r>
              <a:rPr lang="ar-SA" sz="2000" dirty="0">
                <a:latin typeface="Vazir" panose="020B0603030804020204" pitchFamily="34" charset="-78"/>
                <a:ea typeface="Times New Roman" panose="02020603050405020304" pitchFamily="18" charset="0"/>
                <a:cs typeface="B Nazanin" panose="00000400000000000000" pitchFamily="2" charset="-78"/>
              </a:rPr>
              <a:t> صورت گرفت. هویدا در خرداد همین سال یک دستگاه پیکان برای خود خریداری نمود. نخست‌وزیر وقت ایران در ساعت‌های غیر اداری سفرهای شهری‌اش را با پیکان انجام می‌داد که به گفته یکی از مجلات آن زمان این کار نخست‌وزیر باعث دلگرمی تولیدکنندگان پیکان شده بود چون یک مقام مسئول در کشور به جای اینکه سوار خودروهای خارجی شود از خودروی ایرانی استفاده می‌کند.</a:t>
            </a:r>
            <a:endParaRPr lang="en-US" sz="2000" dirty="0">
              <a:latin typeface="Vazir" panose="020B0603030804020204" pitchFamily="34" charset="-78"/>
              <a:ea typeface="Times New Roman" panose="02020603050405020304" pitchFamily="18" charset="0"/>
              <a:cs typeface="B Nazanin" panose="00000400000000000000" pitchFamily="2" charset="-78"/>
            </a:endParaRPr>
          </a:p>
        </p:txBody>
      </p:sp>
      <p:sp>
        <p:nvSpPr>
          <p:cNvPr id="3" name="Rectangle 2"/>
          <p:cNvSpPr/>
          <p:nvPr/>
        </p:nvSpPr>
        <p:spPr>
          <a:xfrm>
            <a:off x="8308622" y="216385"/>
            <a:ext cx="2460930"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علاقه به تولیدات ملی</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pic>
        <p:nvPicPr>
          <p:cNvPr id="5" name="Picture 4">
            <a:extLst>
              <a:ext uri="{FF2B5EF4-FFF2-40B4-BE49-F238E27FC236}">
                <a16:creationId xmlns:a16="http://schemas.microsoft.com/office/drawing/2014/main" id="{DF1B1283-AED7-6B92-A95E-7A1AE04CEF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97460" y="1473019"/>
            <a:ext cx="3143074" cy="426676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F5B9BD21-CD2B-CC0E-2D1B-D2C6BB8FFDEB}"/>
              </a:ext>
            </a:extLst>
          </p:cNvPr>
          <p:cNvPicPr>
            <a:picLocks noChangeAspect="1"/>
          </p:cNvPicPr>
          <p:nvPr/>
        </p:nvPicPr>
        <p:blipFill rotWithShape="1">
          <a:blip r:embed="rId3">
            <a:extLst>
              <a:ext uri="{28A0092B-C50C-407E-A947-70E740481C1C}">
                <a14:useLocalDpi xmlns:a14="http://schemas.microsoft.com/office/drawing/2010/main" val="0"/>
              </a:ext>
            </a:extLst>
          </a:blip>
          <a:srcRect b="36249"/>
          <a:stretch/>
        </p:blipFill>
        <p:spPr>
          <a:xfrm rot="2122440">
            <a:off x="10066665" y="4820057"/>
            <a:ext cx="1630111" cy="14869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a:extLst>
              <a:ext uri="{FF2B5EF4-FFF2-40B4-BE49-F238E27FC236}">
                <a16:creationId xmlns:a16="http://schemas.microsoft.com/office/drawing/2014/main" id="{182541CC-76B9-BA94-3E81-A70A983A693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68948">
            <a:off x="7097228" y="1459869"/>
            <a:ext cx="1323497" cy="176025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665505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80444" y="950780"/>
            <a:ext cx="10085527" cy="5363007"/>
          </a:xfrm>
          <a:prstGeom prst="rect">
            <a:avLst/>
          </a:prstGeom>
        </p:spPr>
        <p:txBody>
          <a:bodyPr wrap="square">
            <a:spAutoFit/>
          </a:bodyPr>
          <a:lstStyle/>
          <a:p>
            <a:pPr algn="justLow" rtl="1">
              <a:lnSpc>
                <a:spcPct val="250000"/>
              </a:lnSpc>
            </a:pPr>
            <a:r>
              <a:rPr lang="ar-SA" sz="2000" dirty="0">
                <a:latin typeface="Vazir" panose="020B0603030804020204" pitchFamily="34" charset="-78"/>
                <a:ea typeface="Times New Roman" panose="02020603050405020304" pitchFamily="18" charset="0"/>
                <a:cs typeface="B Nazanin" panose="00000400000000000000" pitchFamily="2" charset="-78"/>
              </a:rPr>
              <a:t>هویدا چندین کتاب به زبان‌های فرانسوی و انگلیسی نوشت که بیش‌تر آن‌ها به فارسی برگردان شده‌اند. این برگردان‌ها عبارتند از:</a:t>
            </a:r>
            <a:endParaRPr lang="en-US" sz="2000" dirty="0">
              <a:latin typeface="Vazir" panose="020B0603030804020204" pitchFamily="34" charset="-78"/>
              <a:ea typeface="Times New Roman" panose="02020603050405020304" pitchFamily="18" charset="0"/>
              <a:cs typeface="B Nazanin" panose="00000400000000000000" pitchFamily="2" charset="-78"/>
            </a:endParaRPr>
          </a:p>
          <a:p>
            <a:pPr algn="justLow" rtl="1">
              <a:lnSpc>
                <a:spcPct val="250000"/>
              </a:lnSpc>
            </a:pPr>
            <a:r>
              <a:rPr lang="ar-SA" sz="2000" dirty="0">
                <a:latin typeface="Vazir" panose="020B0603030804020204" pitchFamily="34" charset="-78"/>
                <a:ea typeface="Times New Roman" panose="02020603050405020304" pitchFamily="18" charset="0"/>
                <a:cs typeface="B Nazanin" panose="00000400000000000000" pitchFamily="2" charset="-78"/>
              </a:rPr>
              <a:t>چهل و یکمین</a:t>
            </a:r>
            <a:endParaRPr lang="en-US" sz="2000" dirty="0">
              <a:latin typeface="Vazir" panose="020B0603030804020204" pitchFamily="34" charset="-78"/>
              <a:ea typeface="Times New Roman" panose="02020603050405020304" pitchFamily="18" charset="0"/>
              <a:cs typeface="B Nazanin" panose="00000400000000000000" pitchFamily="2" charset="-78"/>
            </a:endParaRPr>
          </a:p>
          <a:p>
            <a:pPr algn="justLow" rtl="1">
              <a:lnSpc>
                <a:spcPct val="250000"/>
              </a:lnSpc>
            </a:pPr>
            <a:r>
              <a:rPr lang="ar-SA" sz="2000" dirty="0">
                <a:latin typeface="Vazir" panose="020B0603030804020204" pitchFamily="34" charset="-78"/>
                <a:ea typeface="Times New Roman" panose="02020603050405020304" pitchFamily="18" charset="0"/>
                <a:cs typeface="B Nazanin" panose="00000400000000000000" pitchFamily="2" charset="-78"/>
              </a:rPr>
              <a:t>در سرزمین غریبه</a:t>
            </a:r>
            <a:endParaRPr lang="en-US" sz="2000" dirty="0">
              <a:latin typeface="Vazir" panose="020B0603030804020204" pitchFamily="34" charset="-78"/>
              <a:ea typeface="Times New Roman" panose="02020603050405020304" pitchFamily="18" charset="0"/>
              <a:cs typeface="B Nazanin" panose="00000400000000000000" pitchFamily="2" charset="-78"/>
            </a:endParaRPr>
          </a:p>
          <a:p>
            <a:pPr algn="justLow" rtl="1">
              <a:lnSpc>
                <a:spcPct val="250000"/>
              </a:lnSpc>
            </a:pPr>
            <a:r>
              <a:rPr lang="ar-SA" sz="2000" dirty="0">
                <a:latin typeface="Vazir" panose="020B0603030804020204" pitchFamily="34" charset="-78"/>
                <a:ea typeface="Times New Roman" panose="02020603050405020304" pitchFamily="18" charset="0"/>
                <a:cs typeface="B Nazanin" panose="00000400000000000000" pitchFamily="2" charset="-78"/>
              </a:rPr>
              <a:t>برف در صحرای سینا</a:t>
            </a:r>
            <a:endParaRPr lang="en-US" sz="2000" dirty="0">
              <a:latin typeface="Vazir" panose="020B0603030804020204" pitchFamily="34" charset="-78"/>
              <a:ea typeface="Times New Roman" panose="02020603050405020304" pitchFamily="18" charset="0"/>
              <a:cs typeface="B Nazanin" panose="00000400000000000000" pitchFamily="2" charset="-78"/>
            </a:endParaRPr>
          </a:p>
          <a:p>
            <a:pPr algn="justLow" rtl="1">
              <a:lnSpc>
                <a:spcPct val="250000"/>
              </a:lnSpc>
            </a:pPr>
            <a:r>
              <a:rPr lang="ar-SA" sz="2000" dirty="0">
                <a:latin typeface="Vazir" panose="020B0603030804020204" pitchFamily="34" charset="-78"/>
                <a:ea typeface="Times New Roman" panose="02020603050405020304" pitchFamily="18" charset="0"/>
                <a:cs typeface="B Nazanin" panose="00000400000000000000" pitchFamily="2" charset="-78"/>
              </a:rPr>
              <a:t>شب‌های فئودال</a:t>
            </a:r>
            <a:endParaRPr lang="en-US" sz="2000" dirty="0">
              <a:latin typeface="Vazir" panose="020B0603030804020204" pitchFamily="34" charset="-78"/>
              <a:ea typeface="Times New Roman" panose="02020603050405020304" pitchFamily="18" charset="0"/>
              <a:cs typeface="B Nazanin" panose="00000400000000000000" pitchFamily="2" charset="-78"/>
            </a:endParaRPr>
          </a:p>
          <a:p>
            <a:pPr algn="justLow" rtl="1">
              <a:lnSpc>
                <a:spcPct val="250000"/>
              </a:lnSpc>
            </a:pPr>
            <a:r>
              <a:rPr lang="ar-SA" sz="2000" dirty="0">
                <a:latin typeface="Vazir" panose="020B0603030804020204" pitchFamily="34" charset="-78"/>
                <a:ea typeface="Times New Roman" panose="02020603050405020304" pitchFamily="18" charset="0"/>
                <a:cs typeface="B Nazanin" panose="00000400000000000000" pitchFamily="2" charset="-78"/>
              </a:rPr>
              <a:t>سیف‌الاسلام</a:t>
            </a:r>
            <a:endParaRPr lang="en-US" sz="2000" dirty="0">
              <a:latin typeface="Vazir" panose="020B0603030804020204" pitchFamily="34" charset="-78"/>
              <a:ea typeface="Times New Roman" panose="02020603050405020304" pitchFamily="18" charset="0"/>
              <a:cs typeface="B Nazanin" panose="00000400000000000000" pitchFamily="2" charset="-78"/>
            </a:endParaRPr>
          </a:p>
          <a:p>
            <a:pPr algn="justLow" rtl="1">
              <a:lnSpc>
                <a:spcPct val="250000"/>
              </a:lnSpc>
            </a:pPr>
            <a:r>
              <a:rPr lang="ar-SA" sz="2000" dirty="0">
                <a:latin typeface="Vazir" panose="020B0603030804020204" pitchFamily="34" charset="-78"/>
                <a:ea typeface="Times New Roman" panose="02020603050405020304" pitchFamily="18" charset="0"/>
                <a:cs typeface="B Nazanin" panose="00000400000000000000" pitchFamily="2" charset="-78"/>
              </a:rPr>
              <a:t>اعراب چه می‌خواهند</a:t>
            </a:r>
            <a:endParaRPr lang="en-US" sz="2000" dirty="0">
              <a:latin typeface="Vazir" panose="020B0603030804020204" pitchFamily="34" charset="-78"/>
              <a:ea typeface="Times New Roman" panose="02020603050405020304" pitchFamily="18" charset="0"/>
              <a:cs typeface="B Nazanin" panose="00000400000000000000" pitchFamily="2" charset="-78"/>
            </a:endParaRPr>
          </a:p>
        </p:txBody>
      </p:sp>
      <p:sp>
        <p:nvSpPr>
          <p:cNvPr id="3" name="Rectangle 2"/>
          <p:cNvSpPr/>
          <p:nvPr/>
        </p:nvSpPr>
        <p:spPr>
          <a:xfrm>
            <a:off x="9031111" y="241322"/>
            <a:ext cx="2363927" cy="600164"/>
          </a:xfrm>
          <a:prstGeom prst="rect">
            <a:avLst/>
          </a:prstGeom>
        </p:spPr>
        <p:txBody>
          <a:bodyPr wrap="square">
            <a:spAutoFit/>
          </a:bodyPr>
          <a:lstStyle/>
          <a:p>
            <a:pPr algn="ctr"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کتاب‌ها</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pic>
        <p:nvPicPr>
          <p:cNvPr id="5" name="Picture 4">
            <a:extLst>
              <a:ext uri="{FF2B5EF4-FFF2-40B4-BE49-F238E27FC236}">
                <a16:creationId xmlns:a16="http://schemas.microsoft.com/office/drawing/2014/main" id="{FF4107A1-2EE4-F073-3DCD-CEFAA538A24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8952" b="4762"/>
          <a:stretch/>
        </p:blipFill>
        <p:spPr>
          <a:xfrm>
            <a:off x="1919112" y="2306489"/>
            <a:ext cx="2917444" cy="3428267"/>
          </a:xfrm>
          <a:prstGeom prst="rect">
            <a:avLst/>
          </a:prstGeom>
        </p:spPr>
      </p:pic>
    </p:spTree>
    <p:extLst>
      <p:ext uri="{BB962C8B-B14F-4D97-AF65-F5344CB8AC3E}">
        <p14:creationId xmlns:p14="http://schemas.microsoft.com/office/powerpoint/2010/main" val="38503227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99199" y="969371"/>
            <a:ext cx="5372819" cy="5478423"/>
          </a:xfrm>
          <a:prstGeom prst="rect">
            <a:avLst/>
          </a:prstGeom>
        </p:spPr>
        <p:txBody>
          <a:bodyPr wrap="square">
            <a:spAutoFit/>
          </a:bodyPr>
          <a:lstStyle/>
          <a:p>
            <a:pPr algn="justLow" rtl="1">
              <a:lnSpc>
                <a:spcPct val="300000"/>
              </a:lnSpc>
            </a:pPr>
            <a:r>
              <a:rPr lang="ar-SA" sz="2000" dirty="0">
                <a:latin typeface="Vazir" panose="020B0603030804020204" pitchFamily="34" charset="-78"/>
                <a:ea typeface="Times New Roman" panose="02020603050405020304" pitchFamily="18" charset="0"/>
                <a:cs typeface="B Nazanin" panose="00000400000000000000" pitchFamily="2" charset="-78"/>
              </a:rPr>
              <a:t>با روی کار آمدن کارتر و فشار آنان به ایران به منظور اعمال حقوق بشر و دادن آزادی‌های سیاسی به مردم ایران و به اصطلاح ایجاد فضای باز سیاسی مقدمه‌ای برای تغییر دولت شد و در اواخر سال </a:t>
            </a:r>
            <a:r>
              <a:rPr lang="fa-IR" sz="2000" dirty="0">
                <a:latin typeface="Vazir" panose="020B0603030804020204" pitchFamily="34" charset="-78"/>
                <a:ea typeface="Times New Roman" panose="02020603050405020304" pitchFamily="18" charset="0"/>
                <a:cs typeface="B Nazanin" panose="00000400000000000000" pitchFamily="2" charset="-78"/>
              </a:rPr>
              <a:t>۱۳۵۳</a:t>
            </a:r>
            <a:r>
              <a:rPr lang="ar-SA" sz="2000" dirty="0">
                <a:latin typeface="Vazir" panose="020B0603030804020204" pitchFamily="34" charset="-78"/>
                <a:ea typeface="Times New Roman" panose="02020603050405020304" pitchFamily="18" charset="0"/>
                <a:cs typeface="B Nazanin" panose="00000400000000000000" pitchFamily="2" charset="-78"/>
              </a:rPr>
              <a:t> ش. ضمن مذاکراتی که با مقامات آمریکایی صورت گرفت، قرار شد، هویدا جای خود را به یکی از افراد وابسته به سیاست آمریکا بدهد</a:t>
            </a:r>
            <a:r>
              <a:rPr lang="en-US" sz="2000" dirty="0">
                <a:latin typeface="Vazir" panose="020B0603030804020204" pitchFamily="34" charset="-78"/>
                <a:ea typeface="Times New Roman" panose="02020603050405020304" pitchFamily="18" charset="0"/>
                <a:cs typeface="B Nazanin" panose="00000400000000000000" pitchFamily="2" charset="-78"/>
              </a:rPr>
              <a:t>. </a:t>
            </a:r>
          </a:p>
        </p:txBody>
      </p:sp>
      <p:sp>
        <p:nvSpPr>
          <p:cNvPr id="3" name="Rectangle 2"/>
          <p:cNvSpPr/>
          <p:nvPr/>
        </p:nvSpPr>
        <p:spPr>
          <a:xfrm>
            <a:off x="7691458" y="239470"/>
            <a:ext cx="3449983"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نقش آمریکا در برکناری هویدا</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pic>
        <p:nvPicPr>
          <p:cNvPr id="5" name="Picture 4">
            <a:extLst>
              <a:ext uri="{FF2B5EF4-FFF2-40B4-BE49-F238E27FC236}">
                <a16:creationId xmlns:a16="http://schemas.microsoft.com/office/drawing/2014/main" id="{5F68F7BD-B416-D556-2AC3-70CC8226F43C}"/>
              </a:ext>
            </a:extLst>
          </p:cNvPr>
          <p:cNvPicPr>
            <a:picLocks noChangeAspect="1"/>
          </p:cNvPicPr>
          <p:nvPr/>
        </p:nvPicPr>
        <p:blipFill rotWithShape="1">
          <a:blip r:embed="rId2">
            <a:extLst>
              <a:ext uri="{28A0092B-C50C-407E-A947-70E740481C1C}">
                <a14:useLocalDpi xmlns:a14="http://schemas.microsoft.com/office/drawing/2010/main" val="0"/>
              </a:ext>
            </a:extLst>
          </a:blip>
          <a:srcRect t="6983"/>
          <a:stretch/>
        </p:blipFill>
        <p:spPr>
          <a:xfrm rot="20925245" flipH="1">
            <a:off x="1220030" y="1129130"/>
            <a:ext cx="3452125" cy="490833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4665259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87499" y="1246980"/>
            <a:ext cx="6096000" cy="4939814"/>
          </a:xfrm>
          <a:prstGeom prst="rect">
            <a:avLst/>
          </a:prstGeom>
        </p:spPr>
        <p:txBody>
          <a:bodyPr>
            <a:spAutoFit/>
          </a:bodyPr>
          <a:lstStyle/>
          <a:p>
            <a:pPr algn="justLow" rtl="1">
              <a:lnSpc>
                <a:spcPct val="200000"/>
              </a:lnSpc>
            </a:pP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ازهاری</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که مامور تشکیل کابینه شده بود، برای اینکه حُسن نیت خود را به مخالفان نشان دهد، </a:t>
            </a:r>
            <a:r>
              <a:rPr lang="fa-IR" sz="2000" dirty="0">
                <a:latin typeface="Vazir" panose="020B0603030804020204" pitchFamily="34" charset="-78"/>
                <a:ea typeface="Times New Roman" panose="02020603050405020304" pitchFamily="18" charset="0"/>
                <a:cs typeface="B Nazanin" panose="00000400000000000000" pitchFamily="2" charset="-78"/>
              </a:rPr>
              <a:t>۱۲</a:t>
            </a:r>
            <a:r>
              <a:rPr lang="ar-SA" sz="2000" dirty="0">
                <a:latin typeface="Vazir" panose="020B0603030804020204" pitchFamily="34" charset="-78"/>
                <a:ea typeface="Times New Roman" panose="02020603050405020304" pitchFamily="18" charset="0"/>
                <a:cs typeface="B Nazanin" panose="00000400000000000000" pitchFamily="2" charset="-78"/>
              </a:rPr>
              <a:t> نفر را تحت نظر گرفت و یکی از آنها هویدا بود</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محمدرضا شاه</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می‌نویسد: «من چندان به عقلانی بودن این استدلال اطمینان نداشتم... و به هویدا پیشنهاد کردم که سفارت بلژیک را قبول کند، اما او این توصیه را نپذیرفت»</a:t>
            </a:r>
            <a:endParaRPr lang="en-US" sz="2000" dirty="0">
              <a:latin typeface="Vazir" panose="020B0603030804020204" pitchFamily="34" charset="-78"/>
              <a:ea typeface="Times New Roman" panose="02020603050405020304" pitchFamily="18" charset="0"/>
              <a:cs typeface="B Nazanin" panose="00000400000000000000" pitchFamily="2" charset="-78"/>
            </a:endParaRPr>
          </a:p>
          <a:p>
            <a:pPr algn="justLow" rtl="1">
              <a:lnSpc>
                <a:spcPct val="200000"/>
              </a:lnSpc>
            </a:pP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اما فریدون هویدا</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می‌گوید: «شاه نه فقط به فکر نجات برادرم نبود، بلکه با پیشنهاد بختیار</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برای یک محاکمه نمایشی و اعدام هویدا هم موافقت کرده بود</a:t>
            </a:r>
            <a:r>
              <a:rPr lang="en-US" sz="2000" dirty="0">
                <a:latin typeface="Vazir" panose="020B0603030804020204" pitchFamily="34" charset="-78"/>
                <a:ea typeface="Times New Roman" panose="02020603050405020304" pitchFamily="18" charset="0"/>
                <a:cs typeface="B Nazanin" panose="00000400000000000000" pitchFamily="2" charset="-78"/>
              </a:rPr>
              <a:t>.</a:t>
            </a:r>
            <a:r>
              <a:rPr lang="fa-IR" sz="2000" dirty="0">
                <a:latin typeface="Vazir" panose="020B0603030804020204" pitchFamily="34" charset="-78"/>
                <a:ea typeface="Times New Roman" panose="02020603050405020304" pitchFamily="18" charset="0"/>
                <a:cs typeface="B Nazanin" panose="00000400000000000000" pitchFamily="2" charset="-78"/>
              </a:rPr>
              <a:t>»</a:t>
            </a:r>
            <a:endParaRPr lang="en-US" sz="2000" dirty="0">
              <a:latin typeface="Vazir" panose="020B0603030804020204" pitchFamily="34" charset="-78"/>
              <a:ea typeface="Times New Roman" panose="02020603050405020304" pitchFamily="18" charset="0"/>
              <a:cs typeface="B Nazanin" panose="00000400000000000000" pitchFamily="2" charset="-78"/>
            </a:endParaRPr>
          </a:p>
        </p:txBody>
      </p:sp>
      <p:sp>
        <p:nvSpPr>
          <p:cNvPr id="3" name="Rectangle 2"/>
          <p:cNvSpPr/>
          <p:nvPr/>
        </p:nvSpPr>
        <p:spPr>
          <a:xfrm>
            <a:off x="8696066" y="214532"/>
            <a:ext cx="1803699"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بازداشت هویدا</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pic>
        <p:nvPicPr>
          <p:cNvPr id="5" name="Picture 4">
            <a:extLst>
              <a:ext uri="{FF2B5EF4-FFF2-40B4-BE49-F238E27FC236}">
                <a16:creationId xmlns:a16="http://schemas.microsoft.com/office/drawing/2014/main" id="{26E76B90-A75B-9E89-93A5-FF29C55AFC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8533" y="1246980"/>
            <a:ext cx="3243439" cy="46408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a:extLst>
              <a:ext uri="{FF2B5EF4-FFF2-40B4-BE49-F238E27FC236}">
                <a16:creationId xmlns:a16="http://schemas.microsoft.com/office/drawing/2014/main" id="{A242D8A3-5C43-917C-853F-277387A5433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68948">
            <a:off x="757291" y="759184"/>
            <a:ext cx="1448444" cy="192643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537796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0133" y="4120598"/>
            <a:ext cx="11751733" cy="2285241"/>
          </a:xfrm>
          <a:prstGeom prst="rect">
            <a:avLst/>
          </a:prstGeom>
        </p:spPr>
        <p:txBody>
          <a:bodyPr wrap="square">
            <a:spAutoFit/>
          </a:bodyPr>
          <a:lstStyle/>
          <a:p>
            <a:pPr algn="ctr" rtl="1">
              <a:lnSpc>
                <a:spcPct val="250000"/>
              </a:lnSpc>
            </a:pPr>
            <a:r>
              <a:rPr lang="ar-SA" sz="2000" dirty="0">
                <a:latin typeface="Vazir" panose="020B0603030804020204" pitchFamily="34" charset="-78"/>
                <a:ea typeface="Times New Roman" panose="02020603050405020304" pitchFamily="18" charset="0"/>
                <a:cs typeface="B Nazanin" panose="00000400000000000000" pitchFamily="2" charset="-78"/>
              </a:rPr>
              <a:t>امیرعباس هویدا فرزند میرزا حبیب‌الله عین‌الملک، در زمستان </a:t>
            </a:r>
            <a:r>
              <a:rPr lang="fa-IR" sz="2000" dirty="0">
                <a:latin typeface="Vazir" panose="020B0603030804020204" pitchFamily="34" charset="-78"/>
                <a:ea typeface="Times New Roman" panose="02020603050405020304" pitchFamily="18" charset="0"/>
                <a:cs typeface="B Nazanin" panose="00000400000000000000" pitchFamily="2" charset="-78"/>
              </a:rPr>
              <a:t>۱۲۹۸</a:t>
            </a:r>
            <a:r>
              <a:rPr lang="ar-SA" sz="2000" dirty="0">
                <a:latin typeface="Vazir" panose="020B0603030804020204" pitchFamily="34" charset="-78"/>
                <a:ea typeface="Times New Roman" panose="02020603050405020304" pitchFamily="18" charset="0"/>
                <a:cs typeface="B Nazanin" panose="00000400000000000000" pitchFamily="2" charset="-78"/>
              </a:rPr>
              <a:t> هـ.ق. در آخرین سال‌های حمکرانی احمد شاه قاجار</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در محله ولی آباد تهران</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به دنیا آمد. امیرعباس در یک خانواده بهایی رشد کرد و همانند آنان مسلک و طریق ایشان را پیشه خود ساخت و به سران بهایی نزدیک شد.</a:t>
            </a:r>
            <a:endParaRPr lang="en-US" sz="2000" dirty="0">
              <a:latin typeface="Vazir" panose="020B0603030804020204" pitchFamily="34" charset="-78"/>
              <a:ea typeface="Times New Roman" panose="02020603050405020304" pitchFamily="18" charset="0"/>
              <a:cs typeface="B Nazanin" panose="00000400000000000000" pitchFamily="2" charset="-78"/>
            </a:endParaRPr>
          </a:p>
          <a:p>
            <a:pPr algn="ctr" rtl="1">
              <a:lnSpc>
                <a:spcPct val="250000"/>
              </a:lnSpc>
            </a:pP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او بعد ها از سران و رجال سیاسی حکومت پهلوی</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شد</a:t>
            </a:r>
            <a:r>
              <a:rPr lang="en-US" sz="2000" dirty="0">
                <a:latin typeface="Vazir" panose="020B0603030804020204" pitchFamily="34" charset="-78"/>
                <a:ea typeface="Times New Roman" panose="02020603050405020304" pitchFamily="18" charset="0"/>
                <a:cs typeface="B Nazanin" panose="00000400000000000000" pitchFamily="2" charset="-78"/>
              </a:rPr>
              <a:t>.</a:t>
            </a:r>
          </a:p>
        </p:txBody>
      </p:sp>
      <p:sp>
        <p:nvSpPr>
          <p:cNvPr id="3" name="Rectangle 2"/>
          <p:cNvSpPr/>
          <p:nvPr/>
        </p:nvSpPr>
        <p:spPr>
          <a:xfrm>
            <a:off x="9155421" y="193471"/>
            <a:ext cx="1792478"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معرفی اجمالی</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grpSp>
        <p:nvGrpSpPr>
          <p:cNvPr id="8" name="Group 7">
            <a:extLst>
              <a:ext uri="{FF2B5EF4-FFF2-40B4-BE49-F238E27FC236}">
                <a16:creationId xmlns:a16="http://schemas.microsoft.com/office/drawing/2014/main" id="{248FBDD8-BDE9-DE08-9557-0F3875869C2B}"/>
              </a:ext>
            </a:extLst>
          </p:cNvPr>
          <p:cNvGrpSpPr/>
          <p:nvPr/>
        </p:nvGrpSpPr>
        <p:grpSpPr>
          <a:xfrm>
            <a:off x="2410095" y="946933"/>
            <a:ext cx="7371808" cy="3162376"/>
            <a:chOff x="2378196" y="910025"/>
            <a:chExt cx="7371808" cy="3162376"/>
          </a:xfrm>
        </p:grpSpPr>
        <p:pic>
          <p:nvPicPr>
            <p:cNvPr id="6" name="Picture 5">
              <a:extLst>
                <a:ext uri="{FF2B5EF4-FFF2-40B4-BE49-F238E27FC236}">
                  <a16:creationId xmlns:a16="http://schemas.microsoft.com/office/drawing/2014/main" id="{E4D2ECCC-8BD9-ECFA-B142-8C62C2601C2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03341" y="1402403"/>
              <a:ext cx="4746663" cy="266999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952BB020-3D11-F729-23EC-60A6461937A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5430" b="13594"/>
            <a:stretch/>
          </p:blipFill>
          <p:spPr>
            <a:xfrm rot="20383406">
              <a:off x="2378196" y="910025"/>
              <a:ext cx="2956423" cy="28109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Tree>
    <p:extLst>
      <p:ext uri="{BB962C8B-B14F-4D97-AF65-F5344CB8AC3E}">
        <p14:creationId xmlns:p14="http://schemas.microsoft.com/office/powerpoint/2010/main" val="18713577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72836" y="1144263"/>
            <a:ext cx="6096000" cy="4555093"/>
          </a:xfrm>
          <a:prstGeom prst="rect">
            <a:avLst/>
          </a:prstGeom>
        </p:spPr>
        <p:txBody>
          <a:bodyPr>
            <a:spAutoFit/>
          </a:bodyPr>
          <a:lstStyle/>
          <a:p>
            <a:pPr algn="justLow" rtl="1">
              <a:lnSpc>
                <a:spcPct val="300000"/>
              </a:lnSpc>
            </a:pPr>
            <a:r>
              <a:rPr lang="ar-SA" sz="2000" dirty="0">
                <a:latin typeface="Vazir" panose="020B0603030804020204" pitchFamily="34" charset="-78"/>
                <a:ea typeface="Times New Roman" panose="02020603050405020304" pitchFamily="18" charset="0"/>
                <a:cs typeface="B Nazanin" panose="00000400000000000000" pitchFamily="2" charset="-78"/>
              </a:rPr>
              <a:t>هویدا پس از بازداشت، در مهمانسرای ساواک واقع در روستای شیان ساکن شد. با اعلان بی‌طرفی ارتش، نگهبانان هویدا که همه عنصر ساواک بودند، از بیم جان گریختند و به هویدا هم توصیه کردند، فرار کند و برای این کار یک اتومبیل و اسلحه در اختیارش گذاشتند. هویدا توصیه آنها را نپذیرفت و می‌خواست، خود را تسلیم مقامات جدید کند، </a:t>
            </a:r>
            <a:endParaRPr lang="en-US" sz="2000" dirty="0">
              <a:latin typeface="Vazir" panose="020B0603030804020204" pitchFamily="34" charset="-78"/>
              <a:ea typeface="Times New Roman" panose="02020603050405020304" pitchFamily="18" charset="0"/>
              <a:cs typeface="B Nazanin" panose="00000400000000000000" pitchFamily="2" charset="-78"/>
            </a:endParaRPr>
          </a:p>
        </p:txBody>
      </p:sp>
      <p:sp>
        <p:nvSpPr>
          <p:cNvPr id="3" name="Rectangle 2"/>
          <p:cNvSpPr/>
          <p:nvPr/>
        </p:nvSpPr>
        <p:spPr>
          <a:xfrm>
            <a:off x="8704460" y="228179"/>
            <a:ext cx="1880643"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محاکمه و اعدام</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pic>
        <p:nvPicPr>
          <p:cNvPr id="5" name="Picture 4">
            <a:extLst>
              <a:ext uri="{FF2B5EF4-FFF2-40B4-BE49-F238E27FC236}">
                <a16:creationId xmlns:a16="http://schemas.microsoft.com/office/drawing/2014/main" id="{75CCC070-28B7-341B-2405-73B5068DF3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4644" y="828343"/>
            <a:ext cx="3810000" cy="5067300"/>
          </a:xfrm>
          <a:prstGeom prst="ellipse">
            <a:avLst/>
          </a:prstGeom>
          <a:ln>
            <a:noFill/>
          </a:ln>
          <a:effectLst>
            <a:softEdge rad="112500"/>
          </a:effectLst>
        </p:spPr>
      </p:pic>
    </p:spTree>
    <p:extLst>
      <p:ext uri="{BB962C8B-B14F-4D97-AF65-F5344CB8AC3E}">
        <p14:creationId xmlns:p14="http://schemas.microsoft.com/office/powerpoint/2010/main" val="16379233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7342" y="4575268"/>
            <a:ext cx="11097315" cy="1862048"/>
          </a:xfrm>
          <a:prstGeom prst="rect">
            <a:avLst/>
          </a:prstGeom>
        </p:spPr>
        <p:txBody>
          <a:bodyPr wrap="square">
            <a:spAutoFit/>
          </a:bodyPr>
          <a:lstStyle/>
          <a:p>
            <a:pPr algn="ctr" rtl="1">
              <a:lnSpc>
                <a:spcPct val="200000"/>
              </a:lnSpc>
            </a:pPr>
            <a:r>
              <a:rPr lang="ar-SA" sz="2000" dirty="0">
                <a:latin typeface="Vazir" panose="020B0603030804020204" pitchFamily="34" charset="-78"/>
                <a:ea typeface="Times New Roman" panose="02020603050405020304" pitchFamily="18" charset="0"/>
                <a:cs typeface="B Nazanin" panose="00000400000000000000" pitchFamily="2" charset="-78"/>
              </a:rPr>
              <a:t>چون خود معتقد بود، کاری نکرده که بترسد و تا </a:t>
            </a:r>
            <a:r>
              <a:rPr lang="fa-IR" sz="2000" dirty="0">
                <a:latin typeface="Vazir" panose="020B0603030804020204" pitchFamily="34" charset="-78"/>
                <a:ea typeface="Times New Roman" panose="02020603050405020304" pitchFamily="18" charset="0"/>
                <a:cs typeface="B Nazanin" panose="00000400000000000000" pitchFamily="2" charset="-78"/>
              </a:rPr>
              <a:t>۲۲</a:t>
            </a:r>
            <a:r>
              <a:rPr lang="ar-SA" sz="2000" dirty="0">
                <a:latin typeface="Vazir" panose="020B0603030804020204" pitchFamily="34" charset="-78"/>
                <a:ea typeface="Times New Roman" panose="02020603050405020304" pitchFamily="18" charset="0"/>
                <a:cs typeface="B Nazanin" panose="00000400000000000000" pitchFamily="2" charset="-78"/>
              </a:rPr>
              <a:t> بهمن </a:t>
            </a:r>
            <a:r>
              <a:rPr lang="fa-IR" sz="2000" dirty="0">
                <a:latin typeface="Vazir" panose="020B0603030804020204" pitchFamily="34" charset="-78"/>
                <a:ea typeface="Times New Roman" panose="02020603050405020304" pitchFamily="18" charset="0"/>
                <a:cs typeface="B Nazanin" panose="00000400000000000000" pitchFamily="2" charset="-78"/>
              </a:rPr>
              <a:t>۵۷</a:t>
            </a:r>
            <a:r>
              <a:rPr lang="ar-SA" sz="2000" dirty="0">
                <a:latin typeface="Vazir" panose="020B0603030804020204" pitchFamily="34" charset="-78"/>
                <a:ea typeface="Times New Roman" panose="02020603050405020304" pitchFamily="18" charset="0"/>
                <a:cs typeface="B Nazanin" panose="00000400000000000000" pitchFamily="2" charset="-78"/>
              </a:rPr>
              <a:t> در آن محل باقی ماند، تا اینکه در این روند توسط نیروهای انقلابی دستگیر و به اقامتگاه امام خمینی در مدرسه علوی انتقال داده شد و آخرین روزهای زندگی خود را در زندان قصر</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سپری کرد و توسط دادگاه انقلاب محکوم به ضبط اموال و اعدام</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شد.</a:t>
            </a:r>
            <a:endParaRPr lang="en-US" sz="2000" dirty="0">
              <a:latin typeface="Vazir" panose="020B0603030804020204" pitchFamily="34" charset="-78"/>
              <a:ea typeface="Times New Roman" panose="02020603050405020304" pitchFamily="18" charset="0"/>
              <a:cs typeface="B Nazanin" panose="00000400000000000000" pitchFamily="2" charset="-78"/>
            </a:endParaRPr>
          </a:p>
        </p:txBody>
      </p:sp>
      <p:sp>
        <p:nvSpPr>
          <p:cNvPr id="3" name="Rectangle 2"/>
          <p:cNvSpPr/>
          <p:nvPr/>
        </p:nvSpPr>
        <p:spPr>
          <a:xfrm>
            <a:off x="8832850" y="226325"/>
            <a:ext cx="1880643"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محاکمه و اعدام</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grpSp>
        <p:nvGrpSpPr>
          <p:cNvPr id="4" name="Group 3">
            <a:extLst>
              <a:ext uri="{FF2B5EF4-FFF2-40B4-BE49-F238E27FC236}">
                <a16:creationId xmlns:a16="http://schemas.microsoft.com/office/drawing/2014/main" id="{1FD88164-1395-3E44-91E7-8767204166A9}"/>
              </a:ext>
            </a:extLst>
          </p:cNvPr>
          <p:cNvGrpSpPr/>
          <p:nvPr/>
        </p:nvGrpSpPr>
        <p:grpSpPr>
          <a:xfrm>
            <a:off x="758981" y="502453"/>
            <a:ext cx="10100427" cy="4104941"/>
            <a:chOff x="948529" y="502453"/>
            <a:chExt cx="10100427" cy="4104941"/>
          </a:xfrm>
        </p:grpSpPr>
        <p:pic>
          <p:nvPicPr>
            <p:cNvPr id="5" name="Picture 4">
              <a:extLst>
                <a:ext uri="{FF2B5EF4-FFF2-40B4-BE49-F238E27FC236}">
                  <a16:creationId xmlns:a16="http://schemas.microsoft.com/office/drawing/2014/main" id="{FA8B4CCA-81BF-9284-2A1E-BBA4483D46B3}"/>
                </a:ext>
              </a:extLst>
            </p:cNvPr>
            <p:cNvPicPr>
              <a:picLocks noChangeAspect="1"/>
            </p:cNvPicPr>
            <p:nvPr/>
          </p:nvPicPr>
          <p:blipFill rotWithShape="1">
            <a:blip r:embed="rId2">
              <a:extLst>
                <a:ext uri="{28A0092B-C50C-407E-A947-70E740481C1C}">
                  <a14:useLocalDpi xmlns:a14="http://schemas.microsoft.com/office/drawing/2010/main" val="0"/>
                </a:ext>
              </a:extLst>
            </a:blip>
            <a:srcRect t="8870" b="26603"/>
            <a:stretch/>
          </p:blipFill>
          <p:spPr>
            <a:xfrm>
              <a:off x="1727375" y="1247237"/>
              <a:ext cx="8737248" cy="3360157"/>
            </a:xfrm>
            <a:prstGeom prst="ellipse">
              <a:avLst/>
            </a:prstGeom>
            <a:ln>
              <a:solidFill>
                <a:srgbClr val="00B050"/>
              </a:solidFill>
            </a:ln>
            <a:effectLst>
              <a:softEdge rad="112500"/>
            </a:effectLst>
          </p:spPr>
        </p:pic>
        <p:pic>
          <p:nvPicPr>
            <p:cNvPr id="6" name="Picture 5">
              <a:extLst>
                <a:ext uri="{FF2B5EF4-FFF2-40B4-BE49-F238E27FC236}">
                  <a16:creationId xmlns:a16="http://schemas.microsoft.com/office/drawing/2014/main" id="{F5BB4DFA-659E-C163-598A-04A8CA5AC99E}"/>
                </a:ext>
              </a:extLst>
            </p:cNvPr>
            <p:cNvPicPr>
              <a:picLocks noChangeAspect="1"/>
            </p:cNvPicPr>
            <p:nvPr/>
          </p:nvPicPr>
          <p:blipFill rotWithShape="1">
            <a:blip r:embed="rId3">
              <a:extLst>
                <a:ext uri="{28A0092B-C50C-407E-A947-70E740481C1C}">
                  <a14:useLocalDpi xmlns:a14="http://schemas.microsoft.com/office/drawing/2010/main" val="0"/>
                </a:ext>
              </a:extLst>
            </a:blip>
            <a:srcRect b="26554"/>
            <a:stretch/>
          </p:blipFill>
          <p:spPr>
            <a:xfrm rot="20168136">
              <a:off x="948529" y="502453"/>
              <a:ext cx="3129975" cy="3057465"/>
            </a:xfrm>
            <a:prstGeom prst="ellipse">
              <a:avLst/>
            </a:prstGeom>
            <a:ln>
              <a:solidFill>
                <a:srgbClr val="00B050"/>
              </a:solidFill>
            </a:ln>
            <a:effectLst>
              <a:softEdge rad="112500"/>
            </a:effectLst>
          </p:spPr>
        </p:pic>
        <p:pic>
          <p:nvPicPr>
            <p:cNvPr id="7" name="Picture 6">
              <a:extLst>
                <a:ext uri="{FF2B5EF4-FFF2-40B4-BE49-F238E27FC236}">
                  <a16:creationId xmlns:a16="http://schemas.microsoft.com/office/drawing/2014/main" id="{0611BB24-79D2-18C5-EC36-A43FFB8EBCC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6984" b="31457"/>
            <a:stretch/>
          </p:blipFill>
          <p:spPr>
            <a:xfrm rot="20736236">
              <a:off x="8634054" y="2292842"/>
              <a:ext cx="2414902" cy="2272316"/>
            </a:xfrm>
            <a:prstGeom prst="ellipse">
              <a:avLst/>
            </a:prstGeom>
            <a:ln>
              <a:solidFill>
                <a:srgbClr val="00B050"/>
              </a:solidFill>
            </a:ln>
            <a:effectLst>
              <a:softEdge rad="112500"/>
            </a:effectLst>
          </p:spPr>
        </p:pic>
      </p:grpSp>
    </p:spTree>
    <p:extLst>
      <p:ext uri="{BB962C8B-B14F-4D97-AF65-F5344CB8AC3E}">
        <p14:creationId xmlns:p14="http://schemas.microsoft.com/office/powerpoint/2010/main" val="39305471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AA3215F-4F1A-0F5F-50B4-1E89CDF89E42}"/>
              </a:ext>
            </a:extLst>
          </p:cNvPr>
          <p:cNvSpPr/>
          <p:nvPr/>
        </p:nvSpPr>
        <p:spPr>
          <a:xfrm>
            <a:off x="1106310" y="2587050"/>
            <a:ext cx="9945511" cy="1488869"/>
          </a:xfrm>
          <a:prstGeom prst="rect">
            <a:avLst/>
          </a:prstGeom>
        </p:spPr>
        <p:txBody>
          <a:bodyPr wrap="square">
            <a:spAutoFit/>
          </a:bodyPr>
          <a:lstStyle/>
          <a:p>
            <a:pPr algn="ctr" rtl="1">
              <a:lnSpc>
                <a:spcPct val="150000"/>
              </a:lnSpc>
            </a:pPr>
            <a:r>
              <a:rPr lang="fa-IR" sz="66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با تشکر از شما اساتید عزیز</a:t>
            </a:r>
            <a:endParaRPr lang="en-US" sz="66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1751593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1244" y="940390"/>
            <a:ext cx="6321777" cy="5555367"/>
          </a:xfrm>
          <a:prstGeom prst="rect">
            <a:avLst/>
          </a:prstGeom>
        </p:spPr>
        <p:txBody>
          <a:bodyPr wrap="square">
            <a:spAutoFit/>
          </a:bodyPr>
          <a:lstStyle/>
          <a:p>
            <a:pPr algn="justLow" rtl="1">
              <a:lnSpc>
                <a:spcPct val="200000"/>
              </a:lnSpc>
            </a:pPr>
            <a:r>
              <a:rPr lang="ar-SA" sz="2000" dirty="0">
                <a:latin typeface="Vazir" panose="020B0603030804020204" pitchFamily="34" charset="-78"/>
                <a:ea typeface="Times New Roman" panose="02020603050405020304" pitchFamily="18" charset="0"/>
                <a:cs typeface="B Nazanin" panose="00000400000000000000" pitchFamily="2" charset="-78"/>
              </a:rPr>
              <a:t>امیرعباس هویدا در </a:t>
            </a:r>
            <a:r>
              <a:rPr lang="fa-IR" sz="2000" dirty="0">
                <a:latin typeface="Vazir" panose="020B0603030804020204" pitchFamily="34" charset="-78"/>
                <a:ea typeface="Times New Roman" panose="02020603050405020304" pitchFamily="18" charset="0"/>
                <a:cs typeface="B Nazanin" panose="00000400000000000000" pitchFamily="2" charset="-78"/>
              </a:rPr>
              <a:t>۲۸</a:t>
            </a:r>
            <a:r>
              <a:rPr lang="ar-SA" sz="2000" dirty="0">
                <a:latin typeface="Vazir" panose="020B0603030804020204" pitchFamily="34" charset="-78"/>
                <a:ea typeface="Times New Roman" panose="02020603050405020304" pitchFamily="18" charset="0"/>
                <a:cs typeface="B Nazanin" panose="00000400000000000000" pitchFamily="2" charset="-78"/>
              </a:rPr>
              <a:t> بهمن </a:t>
            </a:r>
            <a:r>
              <a:rPr lang="fa-IR" sz="2000" dirty="0">
                <a:latin typeface="Vazir" panose="020B0603030804020204" pitchFamily="34" charset="-78"/>
                <a:ea typeface="Times New Roman" panose="02020603050405020304" pitchFamily="18" charset="0"/>
                <a:cs typeface="B Nazanin" panose="00000400000000000000" pitchFamily="2" charset="-78"/>
              </a:rPr>
              <a:t>۱۲۹۷</a:t>
            </a:r>
            <a:r>
              <a:rPr lang="ar-SA" sz="2000" dirty="0">
                <a:latin typeface="Vazir" panose="020B0603030804020204" pitchFamily="34" charset="-78"/>
                <a:ea typeface="Times New Roman" panose="02020603050405020304" pitchFamily="18" charset="0"/>
                <a:cs typeface="B Nazanin" panose="00000400000000000000" pitchFamily="2" charset="-78"/>
              </a:rPr>
              <a:t> هجری شمسی در تهران زاده شد. پدرش حبیب‌الله</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نام داشت؛ او مردی از طبقه متوسط با زمینهٔ بهائی</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بود، هر چند مدارک کمی درباره</a:t>
            </a:r>
            <a:r>
              <a:rPr lang="fa-IR" sz="2000" dirty="0">
                <a:latin typeface="Vazir" panose="020B0603030804020204" pitchFamily="34" charset="-78"/>
                <a:ea typeface="Times New Roman" panose="02020603050405020304" pitchFamily="18" charset="0"/>
                <a:cs typeface="B Nazanin" panose="00000400000000000000" pitchFamily="2" charset="-78"/>
              </a:rPr>
              <a:t> ی</a:t>
            </a:r>
            <a:r>
              <a:rPr lang="ar-SA" sz="2000" dirty="0">
                <a:latin typeface="Vazir" panose="020B0603030804020204" pitchFamily="34" charset="-78"/>
                <a:ea typeface="Times New Roman" panose="02020603050405020304" pitchFamily="18" charset="0"/>
                <a:cs typeface="B Nazanin" panose="00000400000000000000" pitchFamily="2" charset="-78"/>
              </a:rPr>
              <a:t> اعتقاد شخص حبیب‌الله به بهائیت در بزرگسالی وجود دارد و مدارک باقی‌مانده نشان نمی‌دهد که او فرزندان خود را به‌عنوان بهائی بار آورده باشد. حبیب‌الله معلم فرزندان سردار اسعد بختیاری</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بود و احمدشاه</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مطابق پیشنهاد سردار اسعد، به او لقب عین الملک بخشید. زمانی که در عهد رضاشاه</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داشتن نام خانوادگی اجباری شد، عین الملک نام خانوادگی هویدا را برای خود برگزید. مادر امیرعباس هویدا، افسر الملوک سرداری بود. افسر الملوک زنی از سلسله</a:t>
            </a:r>
            <a:r>
              <a:rPr lang="fa-IR" sz="2000" dirty="0">
                <a:latin typeface="Vazir" panose="020B0603030804020204" pitchFamily="34" charset="-78"/>
                <a:ea typeface="Times New Roman" panose="02020603050405020304" pitchFamily="18" charset="0"/>
                <a:cs typeface="B Nazanin" panose="00000400000000000000" pitchFamily="2" charset="-78"/>
              </a:rPr>
              <a:t> ی</a:t>
            </a:r>
            <a:r>
              <a:rPr lang="ar-SA" sz="2000" dirty="0">
                <a:latin typeface="Vazir" panose="020B0603030804020204" pitchFamily="34" charset="-78"/>
                <a:ea typeface="Times New Roman" panose="02020603050405020304" pitchFamily="18" charset="0"/>
                <a:cs typeface="B Nazanin" panose="00000400000000000000" pitchFamily="2" charset="-78"/>
              </a:rPr>
              <a:t> قاجار</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و شیعه‌ای</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معتقد بود.</a:t>
            </a:r>
            <a:endParaRPr lang="en-US" sz="2000" dirty="0">
              <a:latin typeface="Vazir" panose="020B0603030804020204" pitchFamily="34" charset="-78"/>
              <a:ea typeface="Times New Roman" panose="02020603050405020304" pitchFamily="18" charset="0"/>
              <a:cs typeface="B Nazanin" panose="00000400000000000000" pitchFamily="2" charset="-78"/>
            </a:endParaRPr>
          </a:p>
        </p:txBody>
      </p:sp>
      <p:sp>
        <p:nvSpPr>
          <p:cNvPr id="3" name="Rectangle 2"/>
          <p:cNvSpPr/>
          <p:nvPr/>
        </p:nvSpPr>
        <p:spPr>
          <a:xfrm>
            <a:off x="9510316" y="214420"/>
            <a:ext cx="1200970"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سرگذشت</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pic>
        <p:nvPicPr>
          <p:cNvPr id="6" name="Picture 5">
            <a:extLst>
              <a:ext uri="{FF2B5EF4-FFF2-40B4-BE49-F238E27FC236}">
                <a16:creationId xmlns:a16="http://schemas.microsoft.com/office/drawing/2014/main" id="{507C243D-ABBA-B2C5-7400-40E2E229DB87}"/>
              </a:ext>
            </a:extLst>
          </p:cNvPr>
          <p:cNvPicPr>
            <a:picLocks noChangeAspect="1"/>
          </p:cNvPicPr>
          <p:nvPr/>
        </p:nvPicPr>
        <p:blipFill rotWithShape="1">
          <a:blip r:embed="rId2">
            <a:extLst>
              <a:ext uri="{28A0092B-C50C-407E-A947-70E740481C1C}">
                <a14:useLocalDpi xmlns:a14="http://schemas.microsoft.com/office/drawing/2010/main" val="0"/>
              </a:ext>
            </a:extLst>
          </a:blip>
          <a:srcRect b="13580"/>
          <a:stretch/>
        </p:blipFill>
        <p:spPr>
          <a:xfrm>
            <a:off x="7694039" y="1476158"/>
            <a:ext cx="3632553" cy="47778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7436624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2844" y="1389586"/>
            <a:ext cx="11201426" cy="4593565"/>
          </a:xfrm>
          <a:prstGeom prst="rect">
            <a:avLst/>
          </a:prstGeom>
        </p:spPr>
        <p:txBody>
          <a:bodyPr wrap="square">
            <a:spAutoFit/>
          </a:bodyPr>
          <a:lstStyle/>
          <a:p>
            <a:pPr algn="ctr" rtl="1">
              <a:lnSpc>
                <a:spcPct val="250000"/>
              </a:lnSpc>
            </a:pPr>
            <a:r>
              <a:rPr lang="ar-SA" sz="2000" dirty="0">
                <a:latin typeface="Vazir" panose="020B0603030804020204" pitchFamily="34" charset="-78"/>
                <a:ea typeface="Times New Roman" panose="02020603050405020304" pitchFamily="18" charset="0"/>
                <a:cs typeface="B Nazanin" panose="00000400000000000000" pitchFamily="2" charset="-78"/>
              </a:rPr>
              <a:t>تا زمان تولد هویدا، پدرش به یک دیپلمات میان‌رده در وزارت امور خارجه</a:t>
            </a:r>
            <a:r>
              <a:rPr lang="fa-IR" sz="2000" dirty="0">
                <a:latin typeface="Vazir" panose="020B0603030804020204" pitchFamily="34" charset="-78"/>
                <a:ea typeface="Times New Roman" panose="02020603050405020304" pitchFamily="18" charset="0"/>
                <a:cs typeface="B Nazanin" panose="00000400000000000000" pitchFamily="2" charset="-78"/>
              </a:rPr>
              <a:t> ی</a:t>
            </a:r>
            <a:r>
              <a:rPr lang="ar-SA" sz="2000" dirty="0">
                <a:latin typeface="Vazir" panose="020B0603030804020204" pitchFamily="34" charset="-78"/>
                <a:ea typeface="Times New Roman" panose="02020603050405020304" pitchFamily="18" charset="0"/>
                <a:cs typeface="B Nazanin" panose="00000400000000000000" pitchFamily="2" charset="-78"/>
              </a:rPr>
              <a:t> ایران</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تبدیل شده بود. هویدا تنها </a:t>
            </a:r>
            <a:r>
              <a:rPr lang="fa-IR" sz="2000" dirty="0">
                <a:latin typeface="Vazir" panose="020B0603030804020204" pitchFamily="34" charset="-78"/>
                <a:ea typeface="Times New Roman" panose="02020603050405020304" pitchFamily="18" charset="0"/>
                <a:cs typeface="B Nazanin" panose="00000400000000000000" pitchFamily="2" charset="-78"/>
              </a:rPr>
              <a:t>۲</a:t>
            </a:r>
            <a:r>
              <a:rPr lang="ar-SA" sz="2000" dirty="0">
                <a:latin typeface="Vazir" panose="020B0603030804020204" pitchFamily="34" charset="-78"/>
                <a:ea typeface="Times New Roman" panose="02020603050405020304" pitchFamily="18" charset="0"/>
                <a:cs typeface="B Nazanin" panose="00000400000000000000" pitchFamily="2" charset="-78"/>
              </a:rPr>
              <a:t> سال داشت که پدرش از سوی وزارت خارجه به دمشق</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منتقل شد. در نتیجه، امیرعباس مدت زیادی از کودکی خود را در خارج از کشور و در دمشق، بیروت، پاریس، لندن</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و بروکسل</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سپری کرد که تأثیر زیادی بر شخصیت او گذاشت. هویدا در خاطرات جوانی خود درباره این دوره می‌نویسد که باعث شد تصمیم بگیرد که دیگر هرگز ایران را ترک نکند و رنج غربت را به جان نخرد. سپری کردن سال‌های کودکی و نوجوانی در خارج از ایران همچنین سبب شد هویدا فرانسه</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را به‌عنوان زبان اول صحبت کند. در نتیجه، هر چند مادرش تأکید زیادی به آموزش فارسی</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به فرزندان خود داشت، اما هویدا در آغاز بزرگسالی فارسی را با لهجهٔ فرانسوی حرف می‌زد. او عربی</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را نیز در همین زمان فرا گرفت.</a:t>
            </a:r>
            <a:endParaRPr lang="en-US" sz="2000" dirty="0">
              <a:latin typeface="Vazir" panose="020B0603030804020204" pitchFamily="34" charset="-78"/>
              <a:ea typeface="Times New Roman" panose="02020603050405020304" pitchFamily="18" charset="0"/>
              <a:cs typeface="B Nazanin" panose="00000400000000000000" pitchFamily="2" charset="-78"/>
            </a:endParaRPr>
          </a:p>
        </p:txBody>
      </p:sp>
      <p:sp>
        <p:nvSpPr>
          <p:cNvPr id="4" name="Rectangle 3">
            <a:extLst>
              <a:ext uri="{FF2B5EF4-FFF2-40B4-BE49-F238E27FC236}">
                <a16:creationId xmlns:a16="http://schemas.microsoft.com/office/drawing/2014/main" id="{8B2CE24D-9D2A-CA93-5CF0-2BAD6B4454F9}"/>
              </a:ext>
            </a:extLst>
          </p:cNvPr>
          <p:cNvSpPr/>
          <p:nvPr/>
        </p:nvSpPr>
        <p:spPr>
          <a:xfrm>
            <a:off x="9510316" y="214420"/>
            <a:ext cx="1200970"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سرگذشت</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23274663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04716" y="3810465"/>
            <a:ext cx="9782567" cy="2477601"/>
          </a:xfrm>
          <a:prstGeom prst="rect">
            <a:avLst/>
          </a:prstGeom>
        </p:spPr>
        <p:txBody>
          <a:bodyPr wrap="square">
            <a:spAutoFit/>
          </a:bodyPr>
          <a:lstStyle/>
          <a:p>
            <a:pPr algn="ctr" rtl="1">
              <a:lnSpc>
                <a:spcPct val="200000"/>
              </a:lnSpc>
            </a:pPr>
            <a:br>
              <a:rPr lang="en-US" sz="2000" dirty="0">
                <a:latin typeface="Vazir" panose="020B0603030804020204" pitchFamily="34" charset="-78"/>
                <a:ea typeface="Times New Roman" panose="02020603050405020304" pitchFamily="18" charset="0"/>
                <a:cs typeface="B Nazanin" panose="00000400000000000000" pitchFamily="2" charset="-78"/>
              </a:rPr>
            </a:br>
            <a:r>
              <a:rPr lang="ar-SA" sz="2000" dirty="0">
                <a:latin typeface="Vazir" panose="020B0603030804020204" pitchFamily="34" charset="-78"/>
                <a:ea typeface="Times New Roman" panose="02020603050405020304" pitchFamily="18" charset="0"/>
                <a:cs typeface="B Nazanin" panose="00000400000000000000" pitchFamily="2" charset="-78"/>
              </a:rPr>
              <a:t>امیرعباس هویدا بعد از سپری کردن تحصیلات دوران متوسطه در بیروت، زبان‌های عربی و فرانسه را به طور کامل فرا گرفت. سپس به انگلستان</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عزیمت کرد و زبان انگلیسی را نیز در مدت یک سال تکمیل کرد. در کشور بلژیک بعد از سه سال مدرک لیسانس خود را در رشته علوم‌ سیاسی گرفت و در این زمان با زبان‌های آلمانی و ایتالیایی نیز آشنا گردید</a:t>
            </a:r>
            <a:r>
              <a:rPr lang="en-US" sz="2000" dirty="0">
                <a:latin typeface="Vazir" panose="020B0603030804020204" pitchFamily="34" charset="-78"/>
                <a:ea typeface="Times New Roman" panose="02020603050405020304" pitchFamily="18" charset="0"/>
                <a:cs typeface="B Nazanin" panose="00000400000000000000" pitchFamily="2" charset="-78"/>
              </a:rPr>
              <a:t> </a:t>
            </a:r>
          </a:p>
        </p:txBody>
      </p:sp>
      <p:sp>
        <p:nvSpPr>
          <p:cNvPr id="3" name="Rectangle 2"/>
          <p:cNvSpPr/>
          <p:nvPr/>
        </p:nvSpPr>
        <p:spPr>
          <a:xfrm>
            <a:off x="9379564" y="196166"/>
            <a:ext cx="1148071"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تحصیلات</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grpSp>
        <p:nvGrpSpPr>
          <p:cNvPr id="8" name="Group 7">
            <a:extLst>
              <a:ext uri="{FF2B5EF4-FFF2-40B4-BE49-F238E27FC236}">
                <a16:creationId xmlns:a16="http://schemas.microsoft.com/office/drawing/2014/main" id="{720A6623-C26B-3958-238F-272E86453D38}"/>
              </a:ext>
            </a:extLst>
          </p:cNvPr>
          <p:cNvGrpSpPr/>
          <p:nvPr/>
        </p:nvGrpSpPr>
        <p:grpSpPr>
          <a:xfrm>
            <a:off x="1829223" y="1174044"/>
            <a:ext cx="8533554" cy="3149953"/>
            <a:chOff x="1514121" y="1174044"/>
            <a:chExt cx="8533554" cy="3149953"/>
          </a:xfrm>
        </p:grpSpPr>
        <p:pic>
          <p:nvPicPr>
            <p:cNvPr id="5" name="Picture 4">
              <a:extLst>
                <a:ext uri="{FF2B5EF4-FFF2-40B4-BE49-F238E27FC236}">
                  <a16:creationId xmlns:a16="http://schemas.microsoft.com/office/drawing/2014/main" id="{1637BE09-A1DA-E24F-C397-B666192EBF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37740" y="1174044"/>
              <a:ext cx="4409935" cy="314995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C477424A-EC96-5961-7ED1-9FA17F43E3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4121" y="1329795"/>
              <a:ext cx="4762500" cy="28384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Tree>
    <p:extLst>
      <p:ext uri="{BB962C8B-B14F-4D97-AF65-F5344CB8AC3E}">
        <p14:creationId xmlns:p14="http://schemas.microsoft.com/office/powerpoint/2010/main" val="810210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4425" y="1281752"/>
            <a:ext cx="11083149" cy="4593565"/>
          </a:xfrm>
          <a:prstGeom prst="rect">
            <a:avLst/>
          </a:prstGeom>
        </p:spPr>
        <p:txBody>
          <a:bodyPr wrap="square">
            <a:spAutoFit/>
          </a:bodyPr>
          <a:lstStyle/>
          <a:p>
            <a:pPr algn="ctr" rtl="1">
              <a:lnSpc>
                <a:spcPct val="250000"/>
              </a:lnSpc>
            </a:pPr>
            <a:r>
              <a:rPr lang="ar-SA" sz="2000" dirty="0">
                <a:latin typeface="Vazir" panose="020B0603030804020204" pitchFamily="34" charset="-78"/>
                <a:ea typeface="Times New Roman" panose="02020603050405020304" pitchFamily="18" charset="0"/>
                <a:cs typeface="B Nazanin" panose="00000400000000000000" pitchFamily="2" charset="-78"/>
              </a:rPr>
              <a:t>لازم به ذکر است که امیرعباس هویدا در طول اقامت خود در بیروت، مدتی در مدرسه آمریکایی بیروت تحصیل کرد و تحت تربیت تعالیم امپریالیستی (کلمه امپریالیسم</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در لغت از ریشه امپراتوری مشتق شده است، ولی در اصطلاح به هر نوع گسترش و توسعه ارضی و سلطه قوی بر ضعیف را در بر می‌گیرد.) و صهیونیستی قرار گرفت</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(صهیونیسم</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به جنبشی گفته می‌شود که خواهان مهاجرت و بازگشت یهودیان به سرزمین فلسطین</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و تشکیل دولت یهود است. صهیونیسم مانند شوونیسم</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(ناسیونالیسم افراطی) است که با خوار شمردن ملت‌ها و نژادهای دیگر و با غلو در برتری خود در پی دستیابی به قدرت سیاسی است.) بدین‌ترتیب امیرعباس با تفکرات اروپایی و غربی وارد ایران شد</a:t>
            </a:r>
            <a:endParaRPr lang="en-US" sz="2000" dirty="0">
              <a:latin typeface="Vazir" panose="020B0603030804020204" pitchFamily="34" charset="-78"/>
              <a:ea typeface="Times New Roman" panose="02020603050405020304" pitchFamily="18" charset="0"/>
              <a:cs typeface="B Nazanin" panose="00000400000000000000" pitchFamily="2" charset="-78"/>
            </a:endParaRPr>
          </a:p>
          <a:p>
            <a:pPr algn="ctr" rtl="1">
              <a:lnSpc>
                <a:spcPct val="250000"/>
              </a:lnSpc>
            </a:pPr>
            <a:r>
              <a:rPr lang="ar-SA" sz="2000" dirty="0">
                <a:latin typeface="Vazir" panose="020B0603030804020204" pitchFamily="34" charset="-78"/>
                <a:ea typeface="Times New Roman" panose="02020603050405020304" pitchFamily="18" charset="0"/>
                <a:cs typeface="B Nazanin" panose="00000400000000000000" pitchFamily="2" charset="-78"/>
              </a:rPr>
              <a:t>و در وزارت امور خارجه تقاضای استخدام کرد</a:t>
            </a:r>
            <a:r>
              <a:rPr lang="en-US" sz="2000" dirty="0">
                <a:latin typeface="Vazir" panose="020B0603030804020204" pitchFamily="34" charset="-78"/>
                <a:ea typeface="Times New Roman" panose="02020603050405020304" pitchFamily="18" charset="0"/>
                <a:cs typeface="B Nazanin" panose="00000400000000000000" pitchFamily="2" charset="-78"/>
              </a:rPr>
              <a:t>.</a:t>
            </a:r>
          </a:p>
        </p:txBody>
      </p:sp>
      <p:sp>
        <p:nvSpPr>
          <p:cNvPr id="3" name="Rectangle 2"/>
          <p:cNvSpPr/>
          <p:nvPr/>
        </p:nvSpPr>
        <p:spPr>
          <a:xfrm>
            <a:off x="8094133" y="186225"/>
            <a:ext cx="3338971" cy="600164"/>
          </a:xfrm>
          <a:prstGeom prst="rect">
            <a:avLst/>
          </a:prstGeom>
        </p:spPr>
        <p:txBody>
          <a:bodyPr wrap="square">
            <a:spAutoFit/>
          </a:bodyPr>
          <a:lstStyle/>
          <a:p>
            <a:pPr algn="ctr"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تحصیلات</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42216656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66855" y="991106"/>
            <a:ext cx="6096000" cy="5478423"/>
          </a:xfrm>
          <a:prstGeom prst="rect">
            <a:avLst/>
          </a:prstGeom>
        </p:spPr>
        <p:txBody>
          <a:bodyPr>
            <a:spAutoFit/>
          </a:bodyPr>
          <a:lstStyle/>
          <a:p>
            <a:pPr marL="342900" indent="-342900" algn="justLow" rtl="1">
              <a:lnSpc>
                <a:spcPct val="300000"/>
              </a:lnSpc>
              <a:buFont typeface="Arial" panose="020B0604020202020204" pitchFamily="34" charset="0"/>
              <a:buChar char="•"/>
            </a:pPr>
            <a:r>
              <a:rPr lang="ar-SA" sz="2000" dirty="0">
                <a:latin typeface="Vazir" panose="020B0603030804020204" pitchFamily="34" charset="-78"/>
                <a:ea typeface="Times New Roman" panose="02020603050405020304" pitchFamily="18" charset="0"/>
                <a:cs typeface="B Nazanin" panose="00000400000000000000" pitchFamily="2" charset="-78"/>
              </a:rPr>
              <a:t>کارمند دولت</a:t>
            </a:r>
            <a:endParaRPr lang="en-US" sz="2000" dirty="0">
              <a:latin typeface="Vazir" panose="020B0603030804020204" pitchFamily="34" charset="-78"/>
              <a:ea typeface="Times New Roman" panose="02020603050405020304" pitchFamily="18" charset="0"/>
              <a:cs typeface="B Nazanin" panose="00000400000000000000" pitchFamily="2" charset="-78"/>
            </a:endParaRPr>
          </a:p>
          <a:p>
            <a:pPr marL="342900" indent="-342900" algn="justLow" rtl="1">
              <a:lnSpc>
                <a:spcPct val="300000"/>
              </a:lnSpc>
              <a:buFont typeface="Arial" panose="020B0604020202020204" pitchFamily="34" charset="0"/>
              <a:buChar char="•"/>
            </a:pPr>
            <a:r>
              <a:rPr lang="ar-SA" sz="2000" dirty="0">
                <a:latin typeface="Vazir" panose="020B0603030804020204" pitchFamily="34" charset="-78"/>
                <a:ea typeface="Times New Roman" panose="02020603050405020304" pitchFamily="18" charset="0"/>
                <a:cs typeface="B Nazanin" panose="00000400000000000000" pitchFamily="2" charset="-78"/>
              </a:rPr>
              <a:t>کارمند وزارت خارجه</a:t>
            </a:r>
            <a:endParaRPr lang="en-US" sz="2000" dirty="0">
              <a:latin typeface="Vazir" panose="020B0603030804020204" pitchFamily="34" charset="-78"/>
              <a:ea typeface="Times New Roman" panose="02020603050405020304" pitchFamily="18" charset="0"/>
              <a:cs typeface="B Nazanin" panose="00000400000000000000" pitchFamily="2" charset="-78"/>
            </a:endParaRPr>
          </a:p>
          <a:p>
            <a:pPr marL="342900" indent="-342900" algn="justLow" rtl="1">
              <a:lnSpc>
                <a:spcPct val="300000"/>
              </a:lnSpc>
              <a:buFont typeface="Arial" panose="020B0604020202020204" pitchFamily="34" charset="0"/>
              <a:buChar char="•"/>
            </a:pPr>
            <a:r>
              <a:rPr lang="ar-SA" sz="2000" dirty="0">
                <a:latin typeface="Vazir" panose="020B0603030804020204" pitchFamily="34" charset="-78"/>
                <a:ea typeface="Times New Roman" panose="02020603050405020304" pitchFamily="18" charset="0"/>
                <a:cs typeface="B Nazanin" panose="00000400000000000000" pitchFamily="2" charset="-78"/>
              </a:rPr>
              <a:t>کاردار کنسولگری</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ایران</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در فرانسه</a:t>
            </a:r>
            <a:r>
              <a:rPr lang="en-US" sz="2000" dirty="0">
                <a:latin typeface="Vazir" panose="020B0603030804020204" pitchFamily="34" charset="-78"/>
                <a:ea typeface="Times New Roman" panose="02020603050405020304" pitchFamily="18" charset="0"/>
                <a:cs typeface="B Nazanin" panose="00000400000000000000" pitchFamily="2" charset="-78"/>
              </a:rPr>
              <a:t> - </a:t>
            </a:r>
            <a:r>
              <a:rPr lang="ar-SA" sz="2000" dirty="0">
                <a:latin typeface="Vazir" panose="020B0603030804020204" pitchFamily="34" charset="-78"/>
                <a:ea typeface="Times New Roman" panose="02020603050405020304" pitchFamily="18" charset="0"/>
                <a:cs typeface="B Nazanin" panose="00000400000000000000" pitchFamily="2" charset="-78"/>
              </a:rPr>
              <a:t>آلمان</a:t>
            </a:r>
            <a:r>
              <a:rPr lang="en-US" sz="2000" dirty="0">
                <a:latin typeface="Vazir" panose="020B0603030804020204" pitchFamily="34" charset="-78"/>
                <a:ea typeface="Times New Roman" panose="02020603050405020304" pitchFamily="18" charset="0"/>
                <a:cs typeface="B Nazanin" panose="00000400000000000000" pitchFamily="2" charset="-78"/>
              </a:rPr>
              <a:t> - </a:t>
            </a:r>
            <a:r>
              <a:rPr lang="ar-SA" sz="2000" dirty="0">
                <a:latin typeface="Vazir" panose="020B0603030804020204" pitchFamily="34" charset="-78"/>
                <a:ea typeface="Times New Roman" panose="02020603050405020304" pitchFamily="18" charset="0"/>
                <a:cs typeface="B Nazanin" panose="00000400000000000000" pitchFamily="2" charset="-78"/>
              </a:rPr>
              <a:t>هلند</a:t>
            </a:r>
            <a:r>
              <a:rPr lang="en-US" sz="2000" dirty="0">
                <a:latin typeface="Vazir" panose="020B0603030804020204" pitchFamily="34" charset="-78"/>
                <a:ea typeface="Times New Roman" panose="02020603050405020304" pitchFamily="18" charset="0"/>
                <a:cs typeface="B Nazanin" panose="00000400000000000000" pitchFamily="2" charset="-78"/>
              </a:rPr>
              <a:t> - </a:t>
            </a:r>
            <a:r>
              <a:rPr lang="ar-SA" sz="2000" dirty="0">
                <a:latin typeface="Vazir" panose="020B0603030804020204" pitchFamily="34" charset="-78"/>
                <a:ea typeface="Times New Roman" panose="02020603050405020304" pitchFamily="18" charset="0"/>
                <a:cs typeface="B Nazanin" panose="00000400000000000000" pitchFamily="2" charset="-78"/>
              </a:rPr>
              <a:t>بلژیک</a:t>
            </a:r>
            <a:endParaRPr lang="en-US" sz="2000" dirty="0">
              <a:latin typeface="Vazir" panose="020B0603030804020204" pitchFamily="34" charset="-78"/>
              <a:ea typeface="Times New Roman" panose="02020603050405020304" pitchFamily="18" charset="0"/>
              <a:cs typeface="B Nazanin" panose="00000400000000000000" pitchFamily="2" charset="-78"/>
            </a:endParaRPr>
          </a:p>
          <a:p>
            <a:pPr marL="342900" indent="-342900" algn="justLow" rtl="1">
              <a:lnSpc>
                <a:spcPct val="300000"/>
              </a:lnSpc>
              <a:buFont typeface="Arial" panose="020B0604020202020204" pitchFamily="34" charset="0"/>
              <a:buChar char="•"/>
            </a:pPr>
            <a:r>
              <a:rPr lang="ar-SA" sz="2000" dirty="0">
                <a:latin typeface="Vazir" panose="020B0603030804020204" pitchFamily="34" charset="-78"/>
                <a:ea typeface="Times New Roman" panose="02020603050405020304" pitchFamily="18" charset="0"/>
                <a:cs typeface="B Nazanin" panose="00000400000000000000" pitchFamily="2" charset="-78"/>
              </a:rPr>
              <a:t>منشی دولت</a:t>
            </a:r>
            <a:endParaRPr lang="en-US" sz="2000" dirty="0">
              <a:latin typeface="Vazir" panose="020B0603030804020204" pitchFamily="34" charset="-78"/>
              <a:ea typeface="Times New Roman" panose="02020603050405020304" pitchFamily="18" charset="0"/>
              <a:cs typeface="B Nazanin" panose="00000400000000000000" pitchFamily="2" charset="-78"/>
            </a:endParaRPr>
          </a:p>
          <a:p>
            <a:pPr marL="342900" indent="-342900" algn="justLow" rtl="1">
              <a:lnSpc>
                <a:spcPct val="300000"/>
              </a:lnSpc>
              <a:buFont typeface="Arial" panose="020B0604020202020204" pitchFamily="34" charset="0"/>
              <a:buChar char="•"/>
            </a:pPr>
            <a:r>
              <a:rPr lang="ar-SA" sz="2000" dirty="0">
                <a:latin typeface="Vazir" panose="020B0603030804020204" pitchFamily="34" charset="-78"/>
                <a:ea typeface="Times New Roman" panose="02020603050405020304" pitchFamily="18" charset="0"/>
                <a:cs typeface="B Nazanin" panose="00000400000000000000" pitchFamily="2" charset="-78"/>
              </a:rPr>
              <a:t>نخست‌وزیر</a:t>
            </a:r>
            <a:endParaRPr lang="en-US" sz="2000" dirty="0">
              <a:latin typeface="Vazir" panose="020B0603030804020204" pitchFamily="34" charset="-78"/>
              <a:ea typeface="Times New Roman" panose="02020603050405020304" pitchFamily="18" charset="0"/>
              <a:cs typeface="B Nazanin" panose="00000400000000000000" pitchFamily="2" charset="-78"/>
            </a:endParaRPr>
          </a:p>
          <a:p>
            <a:pPr marL="342900" indent="-342900" algn="justLow" rtl="1">
              <a:lnSpc>
                <a:spcPct val="300000"/>
              </a:lnSpc>
              <a:buFont typeface="Arial" panose="020B0604020202020204" pitchFamily="34" charset="0"/>
              <a:buChar char="•"/>
            </a:pPr>
            <a:r>
              <a:rPr lang="ar-SA" sz="2000" dirty="0">
                <a:latin typeface="Vazir" panose="020B0603030804020204" pitchFamily="34" charset="-78"/>
                <a:ea typeface="Times New Roman" panose="02020603050405020304" pitchFamily="18" charset="0"/>
                <a:cs typeface="B Nazanin" panose="00000400000000000000" pitchFamily="2" charset="-78"/>
              </a:rPr>
              <a:t>وزیر دربار</a:t>
            </a:r>
            <a:endParaRPr lang="en-US" sz="2000" dirty="0">
              <a:latin typeface="Vazir" panose="020B0603030804020204" pitchFamily="34" charset="-78"/>
              <a:ea typeface="Times New Roman" panose="02020603050405020304" pitchFamily="18" charset="0"/>
              <a:cs typeface="B Nazanin" panose="00000400000000000000" pitchFamily="2" charset="-78"/>
            </a:endParaRPr>
          </a:p>
        </p:txBody>
      </p:sp>
      <p:sp>
        <p:nvSpPr>
          <p:cNvPr id="3" name="Rectangle 2"/>
          <p:cNvSpPr/>
          <p:nvPr/>
        </p:nvSpPr>
        <p:spPr>
          <a:xfrm>
            <a:off x="9302239" y="221609"/>
            <a:ext cx="917239"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پست‌ها</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pic>
        <p:nvPicPr>
          <p:cNvPr id="5" name="Picture 4">
            <a:extLst>
              <a:ext uri="{FF2B5EF4-FFF2-40B4-BE49-F238E27FC236}">
                <a16:creationId xmlns:a16="http://schemas.microsoft.com/office/drawing/2014/main" id="{322DAB84-7D9D-1B31-7054-814DB865DC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3877" y="1474964"/>
            <a:ext cx="4199719" cy="390807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208236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5944" y="3901449"/>
            <a:ext cx="11092514" cy="2477601"/>
          </a:xfrm>
          <a:prstGeom prst="rect">
            <a:avLst/>
          </a:prstGeom>
        </p:spPr>
        <p:txBody>
          <a:bodyPr wrap="square">
            <a:spAutoFit/>
          </a:bodyPr>
          <a:lstStyle/>
          <a:p>
            <a:pPr algn="ctr" rtl="1">
              <a:lnSpc>
                <a:spcPct val="200000"/>
              </a:lnSpc>
            </a:pPr>
            <a:r>
              <a:rPr lang="ar-SA" sz="2000" dirty="0">
                <a:latin typeface="Vazir" panose="020B0603030804020204" pitchFamily="34" charset="-78"/>
                <a:ea typeface="Times New Roman" panose="02020603050405020304" pitchFamily="18" charset="0"/>
                <a:cs typeface="B Nazanin" panose="00000400000000000000" pitchFamily="2" charset="-78"/>
              </a:rPr>
              <a:t>هویدا از بیروت وارد ایران شد و پس از استخدام در وزارت امور خارجه، وی برای انجام خدمت وظیفه عمومی به دانشکده افسری رفت و بعد از یک سال دوباره به وزارت خارجه بازگشت و این بار در سمت کارمند اداره اطلاعات مشغول کار شد</a:t>
            </a:r>
            <a:r>
              <a:rPr lang="en-US" sz="2000" dirty="0">
                <a:latin typeface="Vazir" panose="020B0603030804020204" pitchFamily="34" charset="-78"/>
                <a:ea typeface="Times New Roman" panose="02020603050405020304" pitchFamily="18" charset="0"/>
                <a:cs typeface="B Nazanin" panose="00000400000000000000" pitchFamily="2" charset="-78"/>
              </a:rPr>
              <a:t>. </a:t>
            </a:r>
          </a:p>
          <a:p>
            <a:pPr algn="ctr" rtl="1">
              <a:lnSpc>
                <a:spcPct val="200000"/>
              </a:lnSpc>
            </a:pP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هویدا در همان سال به اداره سوم سیاسی وزارت امور خارجه منتقل شد. در مرداد </a:t>
            </a:r>
            <a:r>
              <a:rPr lang="fa-IR" sz="2000" dirty="0">
                <a:latin typeface="Vazir" panose="020B0603030804020204" pitchFamily="34" charset="-78"/>
                <a:ea typeface="Times New Roman" panose="02020603050405020304" pitchFamily="18" charset="0"/>
                <a:cs typeface="B Nazanin" panose="00000400000000000000" pitchFamily="2" charset="-78"/>
              </a:rPr>
              <a:t>۱۳۲۴</a:t>
            </a:r>
            <a:r>
              <a:rPr lang="ar-SA" sz="2000" dirty="0">
                <a:latin typeface="Vazir" panose="020B0603030804020204" pitchFamily="34" charset="-78"/>
                <a:ea typeface="Times New Roman" panose="02020603050405020304" pitchFamily="18" charset="0"/>
                <a:cs typeface="B Nazanin" panose="00000400000000000000" pitchFamily="2" charset="-78"/>
              </a:rPr>
              <a:t> ش. هویدا در اولین ماموریت سیاسی خود در خارج از کشور به پاریس می‌رود و در آنجا حسنعلی منصور</a:t>
            </a:r>
            <a:r>
              <a:rPr lang="en-US" sz="2000" dirty="0">
                <a:latin typeface="Vazir" panose="020B0603030804020204" pitchFamily="34" charset="-78"/>
                <a:ea typeface="Times New Roman" panose="02020603050405020304" pitchFamily="18" charset="0"/>
                <a:cs typeface="B Nazanin" panose="00000400000000000000" pitchFamily="2" charset="-78"/>
              </a:rPr>
              <a:t> </a:t>
            </a:r>
            <a:r>
              <a:rPr lang="ar-SA" sz="2000" dirty="0">
                <a:latin typeface="Vazir" panose="020B0603030804020204" pitchFamily="34" charset="-78"/>
                <a:ea typeface="Times New Roman" panose="02020603050405020304" pitchFamily="18" charset="0"/>
                <a:cs typeface="B Nazanin" panose="00000400000000000000" pitchFamily="2" charset="-78"/>
              </a:rPr>
              <a:t>در دام دوستی امیر عباس هویدا گرفتار می‌شود</a:t>
            </a:r>
            <a:r>
              <a:rPr lang="en-US" sz="2000" dirty="0">
                <a:latin typeface="Vazir" panose="020B0603030804020204" pitchFamily="34" charset="-78"/>
                <a:ea typeface="Times New Roman" panose="02020603050405020304" pitchFamily="18" charset="0"/>
                <a:cs typeface="B Nazanin" panose="00000400000000000000" pitchFamily="2" charset="-78"/>
              </a:rPr>
              <a:t>. </a:t>
            </a:r>
          </a:p>
        </p:txBody>
      </p:sp>
      <p:sp>
        <p:nvSpPr>
          <p:cNvPr id="3" name="Rectangle 2"/>
          <p:cNvSpPr/>
          <p:nvPr/>
        </p:nvSpPr>
        <p:spPr>
          <a:xfrm>
            <a:off x="7740554" y="219418"/>
            <a:ext cx="3360215" cy="600164"/>
          </a:xfrm>
          <a:prstGeom prst="rect">
            <a:avLst/>
          </a:prstGeom>
        </p:spPr>
        <p:txBody>
          <a:bodyPr wrap="none">
            <a:spAutoFit/>
          </a:bodyPr>
          <a:lstStyle/>
          <a:p>
            <a:pPr algn="justLow" rtl="1">
              <a:lnSpc>
                <a:spcPct val="150000"/>
              </a:lnSpc>
            </a:pPr>
            <a:r>
              <a:rPr lang="ar-SA" sz="2400" b="1" dirty="0">
                <a:solidFill>
                  <a:srgbClr val="00B050"/>
                </a:solidFill>
                <a:latin typeface="Vazir" panose="020B0603030804020204" pitchFamily="34" charset="-78"/>
                <a:ea typeface="Times New Roman" panose="02020603050405020304" pitchFamily="18" charset="0"/>
                <a:cs typeface="B Titr" panose="00000700000000000000" pitchFamily="2" charset="-78"/>
              </a:rPr>
              <a:t>اشتغال در وزارت امور خارجه</a:t>
            </a:r>
            <a:endParaRPr lang="en-US" sz="2400" b="1" dirty="0">
              <a:solidFill>
                <a:srgbClr val="00B050"/>
              </a:solidFill>
              <a:latin typeface="Vazir" panose="020B0603030804020204" pitchFamily="34" charset="-78"/>
              <a:ea typeface="Times New Roman" panose="02020603050405020304" pitchFamily="18" charset="0"/>
              <a:cs typeface="B Titr" panose="00000700000000000000" pitchFamily="2" charset="-78"/>
            </a:endParaRPr>
          </a:p>
        </p:txBody>
      </p:sp>
      <p:grpSp>
        <p:nvGrpSpPr>
          <p:cNvPr id="10" name="Group 9">
            <a:extLst>
              <a:ext uri="{FF2B5EF4-FFF2-40B4-BE49-F238E27FC236}">
                <a16:creationId xmlns:a16="http://schemas.microsoft.com/office/drawing/2014/main" id="{F0DB1648-3C40-D330-1D7D-B4A39704F2D4}"/>
              </a:ext>
            </a:extLst>
          </p:cNvPr>
          <p:cNvGrpSpPr/>
          <p:nvPr/>
        </p:nvGrpSpPr>
        <p:grpSpPr>
          <a:xfrm>
            <a:off x="2627447" y="1525934"/>
            <a:ext cx="6937106" cy="2158049"/>
            <a:chOff x="1986844" y="1503356"/>
            <a:chExt cx="6937106" cy="2158049"/>
          </a:xfrm>
        </p:grpSpPr>
        <p:pic>
          <p:nvPicPr>
            <p:cNvPr id="7" name="Picture 6">
              <a:extLst>
                <a:ext uri="{FF2B5EF4-FFF2-40B4-BE49-F238E27FC236}">
                  <a16:creationId xmlns:a16="http://schemas.microsoft.com/office/drawing/2014/main" id="{04BF5FF8-0E5A-840B-D4AA-A2EEF70FE4F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6984" b="31457"/>
            <a:stretch/>
          </p:blipFill>
          <p:spPr>
            <a:xfrm>
              <a:off x="6630485" y="1503356"/>
              <a:ext cx="2293465" cy="215804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a:extLst>
                <a:ext uri="{FF2B5EF4-FFF2-40B4-BE49-F238E27FC236}">
                  <a16:creationId xmlns:a16="http://schemas.microsoft.com/office/drawing/2014/main" id="{FCFCCA96-91E4-705E-E2D1-921604D3AFC4}"/>
                </a:ext>
              </a:extLst>
            </p:cNvPr>
            <p:cNvPicPr>
              <a:picLocks noChangeAspect="1"/>
            </p:cNvPicPr>
            <p:nvPr/>
          </p:nvPicPr>
          <p:blipFill rotWithShape="1">
            <a:blip r:embed="rId3">
              <a:extLst>
                <a:ext uri="{28A0092B-C50C-407E-A947-70E740481C1C}">
                  <a14:useLocalDpi xmlns:a14="http://schemas.microsoft.com/office/drawing/2010/main" val="0"/>
                </a:ext>
              </a:extLst>
            </a:blip>
            <a:srcRect b="30309"/>
            <a:stretch/>
          </p:blipFill>
          <p:spPr>
            <a:xfrm>
              <a:off x="1986844" y="1503356"/>
              <a:ext cx="4404061" cy="215804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Tree>
    <p:extLst>
      <p:ext uri="{BB962C8B-B14F-4D97-AF65-F5344CB8AC3E}">
        <p14:creationId xmlns:p14="http://schemas.microsoft.com/office/powerpoint/2010/main" val="10073670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TotalTime>
  <Words>2452</Words>
  <Application>Microsoft Office PowerPoint</Application>
  <PresentationFormat>Widescreen</PresentationFormat>
  <Paragraphs>94</Paragraphs>
  <Slides>32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Arial</vt:lpstr>
      <vt:lpstr>Calibri</vt:lpstr>
      <vt:lpstr>Damavand ExtraBold</vt:lpstr>
      <vt:lpstr>IranNastaliq</vt:lpstr>
      <vt:lpstr>Times New Roman</vt:lpstr>
      <vt:lpstr>Vazir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mobotop</dc:creator>
  <cp:lastModifiedBy>mt</cp:lastModifiedBy>
  <cp:revision>9</cp:revision>
  <dcterms:created xsi:type="dcterms:W3CDTF">2023-07-21T09:11:51Z</dcterms:created>
  <dcterms:modified xsi:type="dcterms:W3CDTF">2023-07-22T09:21:58Z</dcterms:modified>
</cp:coreProperties>
</file>